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9" r:id="rId2"/>
    <p:sldId id="265" r:id="rId3"/>
    <p:sldId id="300" r:id="rId4"/>
    <p:sldId id="301" r:id="rId5"/>
    <p:sldId id="302"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0" autoAdjust="0"/>
    <p:restoredTop sz="94660"/>
  </p:normalViewPr>
  <p:slideViewPr>
    <p:cSldViewPr snapToGrid="0">
      <p:cViewPr varScale="1">
        <p:scale>
          <a:sx n="106" d="100"/>
          <a:sy n="106" d="100"/>
        </p:scale>
        <p:origin x="18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5A1ED5E-125E-4828-9BC6-A73A2C8B88E0}"/>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318288"/>
            <a:ext cx="8807116" cy="2387600"/>
          </a:xfrm>
        </p:spPr>
        <p:txBody>
          <a:bodyPr anchor="b">
            <a:normAutofit/>
          </a:bodyPr>
          <a:lstStyle>
            <a:lvl1pPr algn="l">
              <a:defRPr sz="5500" b="1">
                <a:solidFill>
                  <a:schemeClr val="bg1"/>
                </a:solidFill>
              </a:defRPr>
            </a:lvl1pPr>
          </a:lstStyle>
          <a:p>
            <a:r>
              <a:rPr lang="en-US" dirty="0"/>
              <a:t>PRESENTATION</a:t>
            </a:r>
            <a:br>
              <a:rPr lang="en-US" dirty="0"/>
            </a:br>
            <a:r>
              <a:rPr lang="en-US" dirty="0"/>
              <a:t>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305275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D2EBFB3C-F5CB-4FF4-9626-146326B1E467}" type="datetime1">
              <a:rPr lang="en-US" smtClean="0"/>
              <a:t>1/24/2024</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0"/>
            <a:ext cx="144000" cy="248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289770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172200"/>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5396630"/>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549041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700327"/>
            <a:ext cx="4143555" cy="1536580"/>
          </a:xfrm>
        </p:spPr>
        <p:txBody>
          <a:bodyPr/>
          <a:lstStyle>
            <a:lvl1pPr>
              <a:defRPr>
                <a:gradFill flip="none" rotWithShape="1">
                  <a:gsLst>
                    <a:gs pos="0">
                      <a:schemeClr val="bg2"/>
                    </a:gs>
                    <a:gs pos="100000">
                      <a:schemeClr val="accent1"/>
                    </a:gs>
                  </a:gsLst>
                  <a:lin ang="0" scaled="1"/>
                  <a:tileRect/>
                </a:gradFill>
              </a:defRPr>
            </a:lvl1pPr>
          </a:lstStyle>
          <a:p>
            <a:r>
              <a:rPr lang="en-US" dirty="0"/>
              <a:t>CONTENT</a:t>
            </a:r>
            <a:br>
              <a:rPr lang="en-US" dirty="0"/>
            </a:br>
            <a:r>
              <a:rPr lang="en-US" dirty="0"/>
              <a:t>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6914145" y="2138878"/>
            <a:ext cx="4361941" cy="3122935"/>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A19865D4-BE98-46E3-A6B7-4F34A5E5D254}" type="datetime1">
              <a:rPr lang="en-US" smtClean="0"/>
              <a:t>1/24/2024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941196"/>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313915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279799"/>
            <a:ext cx="4143555" cy="692595"/>
          </a:xfrm>
        </p:spPr>
        <p:txBody>
          <a:bodyPr>
            <a:normAutofit/>
          </a:bodyPr>
          <a:lstStyle>
            <a:lvl1pPr marL="0" indent="0" algn="l">
              <a:buNone/>
              <a:defRPr sz="2500" b="1" i="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6285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864D1B-05AA-49BC-BA1A-52FAC02DA923}"/>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928800" y="2316701"/>
            <a:ext cx="10515600"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928800" y="4083026"/>
            <a:ext cx="10515600"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055060C0-AC53-4D64-ABD7-4A55C0A77859}" type="datetime1">
              <a:rPr lang="en-US" smtClean="0"/>
              <a:t>1/24/2024</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7" name="Straight Connector 6">
            <a:extLst>
              <a:ext uri="{FF2B5EF4-FFF2-40B4-BE49-F238E27FC236}">
                <a16:creationId xmlns:a16="http://schemas.microsoft.com/office/drawing/2014/main" id="{7900A71E-3FCF-4E9F-9CE1-57411851763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ACAE552-11D7-45BF-8B66-071AE054F7B4}"/>
              </a:ext>
            </a:extLst>
          </p:cNvPr>
          <p:cNvSpPr/>
          <p:nvPr userDrawn="1"/>
        </p:nvSpPr>
        <p:spPr>
          <a:xfrm>
            <a:off x="687289" y="0"/>
            <a:ext cx="72000" cy="36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068863" y="3940727"/>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7658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864D1B-05AA-49BC-BA1A-52FAC02DA923}"/>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928800" y="2781919"/>
            <a:ext cx="10515600"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928800" y="4548244"/>
            <a:ext cx="10515600"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DD6BC66F-F4C2-4254-902A-540C5FFDD766}" type="datetime1">
              <a:rPr lang="en-US" smtClean="0"/>
              <a:t>1/24/2024</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a:xfrm>
            <a:off x="928800" y="6159402"/>
            <a:ext cx="2919886"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FACAE552-11D7-45BF-8B66-071AE054F7B4}"/>
              </a:ext>
            </a:extLst>
          </p:cNvPr>
          <p:cNvSpPr/>
          <p:nvPr userDrawn="1"/>
        </p:nvSpPr>
        <p:spPr>
          <a:xfrm>
            <a:off x="687289" y="3186000"/>
            <a:ext cx="72000" cy="36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068863" y="4405945"/>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336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1698820" y="4537309"/>
            <a:ext cx="9384760" cy="915873"/>
          </a:xfrm>
        </p:spPr>
        <p:txBody>
          <a:bodyPr anchor="b">
            <a:normAutofit/>
          </a:bodyPr>
          <a:lstStyle>
            <a:lvl1pPr>
              <a:defRPr sz="4000">
                <a:gradFill>
                  <a:gsLst>
                    <a:gs pos="0">
                      <a:schemeClr val="bg2"/>
                    </a:gs>
                    <a:gs pos="100000">
                      <a:schemeClr val="accent1"/>
                    </a:gs>
                  </a:gsLst>
                  <a:lin ang="0" scaled="1"/>
                </a:gradFill>
              </a:defRPr>
            </a:lvl1pPr>
          </a:lstStyle>
          <a:p>
            <a:r>
              <a:rPr lang="en-US" dirty="0"/>
              <a:t>SECTION DIVIDER SLIDE</a:t>
            </a:r>
          </a:p>
        </p:txBody>
      </p:sp>
      <p:sp>
        <p:nvSpPr>
          <p:cNvPr id="19" name="Rectangle 18">
            <a:extLst>
              <a:ext uri="{FF2B5EF4-FFF2-40B4-BE49-F238E27FC236}">
                <a16:creationId xmlns:a16="http://schemas.microsoft.com/office/drawing/2014/main" id="{2ABAA4CC-3D2B-49F9-B077-001CA4738B89}"/>
              </a:ext>
            </a:extLst>
          </p:cNvPr>
          <p:cNvSpPr/>
          <p:nvPr userDrawn="1"/>
        </p:nvSpPr>
        <p:spPr>
          <a:xfrm>
            <a:off x="0" y="0"/>
            <a:ext cx="12192000" cy="4446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734453F6-9CD2-44E4-BBC5-2899F0ED8F61}" type="datetime1">
              <a:rPr lang="en-US" smtClean="0"/>
              <a:t>1/24/2024</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a:xfrm>
            <a:off x="1698819" y="6159402"/>
            <a:ext cx="2616158" cy="384202"/>
          </a:xfrm>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lvl1pPr>
              <a:defRPr>
                <a:solidFill>
                  <a:schemeClr val="accent1"/>
                </a:solidFill>
              </a:defRPr>
            </a:lvl1pPr>
          </a:lstStyle>
          <a:p>
            <a:fld id="{95CBEC59-7FF9-4688-98DF-89832A0C9025}" type="slidenum">
              <a:rPr lang="en-US" smtClean="0"/>
              <a:pPr/>
              <a:t>‹#›</a:t>
            </a:fld>
            <a:endParaRPr lang="en-US" dirty="0"/>
          </a:p>
        </p:txBody>
      </p: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2523DB2-F162-4E92-B6E1-B5E87D5D8ACF}"/>
              </a:ext>
            </a:extLst>
          </p:cNvPr>
          <p:cNvSpPr/>
          <p:nvPr userDrawn="1"/>
        </p:nvSpPr>
        <p:spPr>
          <a:xfrm>
            <a:off x="1283369" y="4914000"/>
            <a:ext cx="72000" cy="194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2">
            <a:extLst>
              <a:ext uri="{FF2B5EF4-FFF2-40B4-BE49-F238E27FC236}">
                <a16:creationId xmlns:a16="http://schemas.microsoft.com/office/drawing/2014/main" id="{316CC9B7-E806-4C95-96A5-EEEEBB4E99A0}"/>
              </a:ext>
            </a:extLst>
          </p:cNvPr>
          <p:cNvSpPr>
            <a:spLocks noGrp="1"/>
          </p:cNvSpPr>
          <p:nvPr>
            <p:ph type="body" idx="1" hasCustomPrompt="1"/>
          </p:nvPr>
        </p:nvSpPr>
        <p:spPr>
          <a:xfrm>
            <a:off x="1698820" y="5702936"/>
            <a:ext cx="9384760" cy="526936"/>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accent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cxnSp>
        <p:nvCxnSpPr>
          <p:cNvPr id="21" name="Straight Connector 20">
            <a:extLst>
              <a:ext uri="{FF2B5EF4-FFF2-40B4-BE49-F238E27FC236}">
                <a16:creationId xmlns:a16="http://schemas.microsoft.com/office/drawing/2014/main" id="{595F7760-B839-4F89-B618-3371C8B08414}"/>
              </a:ext>
            </a:extLst>
          </p:cNvPr>
          <p:cNvCxnSpPr/>
          <p:nvPr userDrawn="1"/>
        </p:nvCxnSpPr>
        <p:spPr>
          <a:xfrm>
            <a:off x="1838883" y="5560637"/>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3629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37245BE-F984-498B-9CBB-C4DDD775060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1527520" y="2316701"/>
            <a:ext cx="9556063"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1527520" y="4083026"/>
            <a:ext cx="9556064"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C0C19AD0-5F22-4AC8-A079-4E7FF62CE0BA}" type="datetime1">
              <a:rPr lang="en-US" smtClean="0"/>
              <a:t>1/24/2024</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FACAE552-11D7-45BF-8B66-071AE054F7B4}"/>
              </a:ext>
            </a:extLst>
          </p:cNvPr>
          <p:cNvSpPr/>
          <p:nvPr userDrawn="1"/>
        </p:nvSpPr>
        <p:spPr>
          <a:xfrm>
            <a:off x="1285167" y="255684"/>
            <a:ext cx="72000" cy="3411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666742" y="3940727"/>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1" name="Straight Connector 20">
            <a:extLst>
              <a:ext uri="{FF2B5EF4-FFF2-40B4-BE49-F238E27FC236}">
                <a16:creationId xmlns:a16="http://schemas.microsoft.com/office/drawing/2014/main" id="{BA8760C4-08C1-4929-A6AE-568F6788388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69AE345-7CB6-4F86-99E6-C8B881714A2B}"/>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6636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443655"/>
            <a:ext cx="4143555" cy="1536580"/>
          </a:xfrm>
        </p:spPr>
        <p:txBody>
          <a:bodyPr/>
          <a:lstStyle>
            <a:lvl1pPr>
              <a:defRPr/>
            </a:lvl1pPr>
          </a:lstStyle>
          <a:p>
            <a:r>
              <a:rPr lang="en-US" dirty="0"/>
              <a:t>SECTION</a:t>
            </a:r>
            <a:br>
              <a:rPr lang="en-US" dirty="0"/>
            </a:br>
            <a:r>
              <a:rPr lang="en-US" dirty="0"/>
              <a:t>DIVIDER 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256FFA05-2726-422B-A595-CD6EE4C03A22}" type="datetime1">
              <a:rPr lang="en-US" smtClean="0"/>
              <a:t>1/24/2024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684524"/>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288248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023127"/>
            <a:ext cx="4143555"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1419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700327"/>
            <a:ext cx="4143555" cy="1536580"/>
          </a:xfrm>
        </p:spPr>
        <p:txBody>
          <a:bodyPr/>
          <a:lstStyle>
            <a:lvl1pPr>
              <a:defRPr>
                <a:gradFill flip="none" rotWithShape="1">
                  <a:gsLst>
                    <a:gs pos="0">
                      <a:schemeClr val="bg2"/>
                    </a:gs>
                    <a:gs pos="100000">
                      <a:schemeClr val="accent1"/>
                    </a:gs>
                  </a:gsLst>
                  <a:lin ang="0" scaled="1"/>
                  <a:tileRect/>
                </a:gradFill>
              </a:defRPr>
            </a:lvl1pPr>
          </a:lstStyle>
          <a:p>
            <a:r>
              <a:rPr lang="en-US" dirty="0"/>
              <a:t>SECTION</a:t>
            </a:r>
            <a:br>
              <a:rPr lang="en-US" dirty="0"/>
            </a:br>
            <a:r>
              <a:rPr lang="en-US" dirty="0"/>
              <a:t>DIVIDER 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57DDC830-91D4-4D76-B486-41F29E6EE30C}" type="datetime1">
              <a:rPr lang="en-US" smtClean="0"/>
              <a:t>1/24/2024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941196"/>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313915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279799"/>
            <a:ext cx="4143555" cy="692595"/>
          </a:xfrm>
        </p:spPr>
        <p:txBody>
          <a:bodyPr>
            <a:normAutofit/>
          </a:bodyPr>
          <a:lstStyle>
            <a:lvl1pPr marL="0" indent="0" algn="l">
              <a:buNone/>
              <a:defRPr sz="2500" b="1" i="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36147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7A75830-97F6-4D74-A47F-8CD50EFD373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BBD9244-253B-4F61-9F15-81C783E03B05}"/>
              </a:ext>
            </a:extLst>
          </p:cNvPr>
          <p:cNvSpPr>
            <a:spLocks noGrp="1"/>
          </p:cNvSpPr>
          <p:nvPr>
            <p:ph sz="half" idx="2"/>
          </p:nvPr>
        </p:nvSpPr>
        <p:spPr>
          <a:xfrm>
            <a:off x="928800"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4B855260-6F71-4500-AA56-E197C8A5E92E}" type="datetime1">
              <a:rPr lang="en-US" smtClean="0"/>
              <a:t>1/24/2024</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9" y="0"/>
            <a:ext cx="7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D50FF488-85D0-4162-BF82-7F9DAA427094}"/>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726B73F3-1DAC-413E-B204-D9A6E14725E4}"/>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F78574EA-1B80-4D53-A1C5-929097CBD6A1}"/>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DDB37A-C70A-4701-A519-6A882408133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Content Placeholder 3">
            <a:extLst>
              <a:ext uri="{FF2B5EF4-FFF2-40B4-BE49-F238E27FC236}">
                <a16:creationId xmlns:a16="http://schemas.microsoft.com/office/drawing/2014/main" id="{ED988384-E3A4-482D-94EF-A8F8894AA508}"/>
              </a:ext>
            </a:extLst>
          </p:cNvPr>
          <p:cNvSpPr>
            <a:spLocks noGrp="1"/>
          </p:cNvSpPr>
          <p:nvPr>
            <p:ph sz="half" idx="15"/>
          </p:nvPr>
        </p:nvSpPr>
        <p:spPr>
          <a:xfrm>
            <a:off x="6310145"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752789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A30FC14-A5B3-4B00-8DE8-B6E28CF32743}"/>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gradFill>
                  <a:gsLst>
                    <a:gs pos="0">
                      <a:schemeClr val="bg2"/>
                    </a:gs>
                    <a:gs pos="100000">
                      <a:schemeClr val="accent1"/>
                    </a:gs>
                  </a:gsLst>
                  <a:lin ang="0" scaled="1"/>
                </a:gradFill>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BBD9244-253B-4F61-9F15-81C783E03B05}"/>
              </a:ext>
            </a:extLst>
          </p:cNvPr>
          <p:cNvSpPr>
            <a:spLocks noGrp="1"/>
          </p:cNvSpPr>
          <p:nvPr>
            <p:ph sz="half" idx="2"/>
          </p:nvPr>
        </p:nvSpPr>
        <p:spPr>
          <a:xfrm>
            <a:off x="928800" y="3386142"/>
            <a:ext cx="5157787" cy="2015247"/>
          </a:xfrm>
        </p:spPr>
        <p:txBody>
          <a:bodyPr>
            <a:normAutofit/>
          </a:bodyPr>
          <a:lstStyle>
            <a:lvl1pPr marL="180000" indent="-180000" algn="l" defTabSz="914400" rtl="0" eaLnBrk="1" latinLnBrk="0" hangingPunct="1">
              <a:lnSpc>
                <a:spcPct val="100000"/>
              </a:lnSpc>
              <a:spcBef>
                <a:spcPts val="600"/>
              </a:spcBef>
              <a:buClr>
                <a:schemeClr val="bg2"/>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D9DAC08-B52B-4DCC-9D22-E4E54E711637}"/>
              </a:ext>
            </a:extLst>
          </p:cNvPr>
          <p:cNvSpPr>
            <a:spLocks noGrp="1"/>
          </p:cNvSpPr>
          <p:nvPr>
            <p:ph sz="quarter" idx="4"/>
          </p:nvPr>
        </p:nvSpPr>
        <p:spPr>
          <a:xfrm>
            <a:off x="6284744" y="3386142"/>
            <a:ext cx="5183188" cy="2015247"/>
          </a:xfrm>
        </p:spPr>
        <p:txBody>
          <a:bodyPr>
            <a:normAutofit/>
          </a:bodyPr>
          <a:lstStyle>
            <a:lvl1pPr marL="180000" indent="-180000">
              <a:lnSpc>
                <a:spcPct val="100000"/>
              </a:lnSpc>
              <a:spcBef>
                <a:spcPts val="600"/>
              </a:spcBef>
              <a:buClr>
                <a:schemeClr val="accent1"/>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600"/>
              </a:spcBef>
            </a:pPr>
            <a:r>
              <a:rPr lang="en-US"/>
              <a:t>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32401007-55FE-4B9E-99B0-5FCA5C63BEEE}" type="datetime1">
              <a:rPr lang="en-US" smtClean="0"/>
              <a:t>1/24/2024</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9" y="0"/>
            <a:ext cx="720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D50FF488-85D0-4162-BF82-7F9DAA427094}"/>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726B73F3-1DAC-413E-B204-D9A6E14725E4}"/>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3" name="Straight Connector 12">
            <a:extLst>
              <a:ext uri="{FF2B5EF4-FFF2-40B4-BE49-F238E27FC236}">
                <a16:creationId xmlns:a16="http://schemas.microsoft.com/office/drawing/2014/main" id="{F78574EA-1B80-4D53-A1C5-929097CBD6A1}"/>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DDB37A-C70A-4701-A519-6A882408133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4205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BFDD45-3FE7-46CA-9142-8DBABF181C24}"/>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76871A2B-ADE3-40A2-A02A-09FC8B80F731}" type="datetime1">
              <a:rPr lang="en-US" smtClean="0"/>
              <a:t>1/24/2024</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8" y="255684"/>
            <a:ext cx="72000" cy="1573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28791ED-1F60-48B9-B73C-7835714E670D}"/>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15">
            <a:extLst>
              <a:ext uri="{FF2B5EF4-FFF2-40B4-BE49-F238E27FC236}">
                <a16:creationId xmlns:a16="http://schemas.microsoft.com/office/drawing/2014/main" id="{F968FAF7-548C-4383-BE8C-5A194EC21F17}"/>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3" name="Straight Connector 22">
            <a:extLst>
              <a:ext uri="{FF2B5EF4-FFF2-40B4-BE49-F238E27FC236}">
                <a16:creationId xmlns:a16="http://schemas.microsoft.com/office/drawing/2014/main" id="{DBEDEE03-9903-44CE-8EB8-22B19F5E8DD7}"/>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FE8DF3E-FD5B-4215-B847-DFFB761C21A4}"/>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Content Placeholder 3">
            <a:extLst>
              <a:ext uri="{FF2B5EF4-FFF2-40B4-BE49-F238E27FC236}">
                <a16:creationId xmlns:a16="http://schemas.microsoft.com/office/drawing/2014/main" id="{C2B73E5D-AD65-4FEE-89DE-2E2643A3456B}"/>
              </a:ext>
            </a:extLst>
          </p:cNvPr>
          <p:cNvSpPr>
            <a:spLocks noGrp="1"/>
          </p:cNvSpPr>
          <p:nvPr>
            <p:ph sz="half" idx="2"/>
          </p:nvPr>
        </p:nvSpPr>
        <p:spPr>
          <a:xfrm>
            <a:off x="928800"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5" name="Content Placeholder 3">
            <a:extLst>
              <a:ext uri="{FF2B5EF4-FFF2-40B4-BE49-F238E27FC236}">
                <a16:creationId xmlns:a16="http://schemas.microsoft.com/office/drawing/2014/main" id="{E10D0906-57D4-410E-823B-3BAD416949E1}"/>
              </a:ext>
            </a:extLst>
          </p:cNvPr>
          <p:cNvSpPr>
            <a:spLocks noGrp="1"/>
          </p:cNvSpPr>
          <p:nvPr>
            <p:ph sz="half" idx="15"/>
          </p:nvPr>
        </p:nvSpPr>
        <p:spPr>
          <a:xfrm>
            <a:off x="6310145"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3768716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522758"/>
            <a:ext cx="8807116" cy="2387600"/>
          </a:xfrm>
        </p:spPr>
        <p:txBody>
          <a:bodyPr anchor="b">
            <a:normAutofit/>
          </a:bodyPr>
          <a:lstStyle>
            <a:lvl1pPr algn="l">
              <a:defRPr sz="5500" b="1">
                <a:solidFill>
                  <a:schemeClr val="bg1"/>
                </a:solidFill>
              </a:defRPr>
            </a:lvl1pPr>
          </a:lstStyle>
          <a:p>
            <a:r>
              <a:rPr lang="en-US" dirty="0"/>
              <a:t>PRESENTATION</a:t>
            </a:r>
            <a:br>
              <a:rPr lang="en-US" dirty="0"/>
            </a:br>
            <a:r>
              <a:rPr lang="en-US" dirty="0"/>
              <a:t>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25722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8E5174AC-6E10-46E9-BC4A-4E3A595D534E}" type="datetime1">
              <a:rPr lang="en-US" smtClean="0"/>
              <a:t>1/24/2024</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3438000"/>
            <a:ext cx="144000" cy="34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10217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85801"/>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1015979"/>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29139332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8" y="2272009"/>
            <a:ext cx="4759643"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TWO CONTENT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85B3913D-DE21-4303-8F9D-A21ACDBC3B69}" type="datetime1">
              <a:rPr lang="en-US" smtClean="0"/>
              <a:t>1/24/2024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227200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Content Placeholder 3">
            <a:extLst>
              <a:ext uri="{FF2B5EF4-FFF2-40B4-BE49-F238E27FC236}">
                <a16:creationId xmlns:a16="http://schemas.microsoft.com/office/drawing/2014/main" id="{757A12BA-9C40-44B2-BB42-FE7A1F89A090}"/>
              </a:ext>
            </a:extLst>
          </p:cNvPr>
          <p:cNvSpPr>
            <a:spLocks noGrp="1"/>
          </p:cNvSpPr>
          <p:nvPr>
            <p:ph sz="half" idx="15"/>
          </p:nvPr>
        </p:nvSpPr>
        <p:spPr>
          <a:xfrm>
            <a:off x="1527519" y="3386142"/>
            <a:ext cx="4783074"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7" name="Content Placeholder 3">
            <a:extLst>
              <a:ext uri="{FF2B5EF4-FFF2-40B4-BE49-F238E27FC236}">
                <a16:creationId xmlns:a16="http://schemas.microsoft.com/office/drawing/2014/main" id="{16A390F6-1520-488F-97A9-78F0B2119006}"/>
              </a:ext>
            </a:extLst>
          </p:cNvPr>
          <p:cNvSpPr>
            <a:spLocks noGrp="1"/>
          </p:cNvSpPr>
          <p:nvPr>
            <p:ph sz="half" idx="16"/>
          </p:nvPr>
        </p:nvSpPr>
        <p:spPr>
          <a:xfrm>
            <a:off x="6911271" y="3386142"/>
            <a:ext cx="4783075"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4267399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9" y="2272009"/>
            <a:ext cx="4540672"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gradFill>
                  <a:gsLst>
                    <a:gs pos="0">
                      <a:schemeClr val="bg2"/>
                    </a:gs>
                    <a:gs pos="100000">
                      <a:schemeClr val="accent1"/>
                    </a:gs>
                  </a:gsLst>
                  <a:lin ang="0" scaled="1"/>
                </a:gradFill>
              </a:defRPr>
            </a:lvl1pPr>
          </a:lstStyle>
          <a:p>
            <a:r>
              <a:rPr lang="en-US" dirty="0"/>
              <a:t>TWO CONTENT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3C51E45D-B5D1-4EF4-9967-78E83BC898CC}" type="datetime1">
              <a:rPr lang="en-US" smtClean="0"/>
              <a:t>1/24/2024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227200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Content Placeholder 3">
            <a:extLst>
              <a:ext uri="{FF2B5EF4-FFF2-40B4-BE49-F238E27FC236}">
                <a16:creationId xmlns:a16="http://schemas.microsoft.com/office/drawing/2014/main" id="{80E9747C-D5E4-4606-9D3D-103BF578726B}"/>
              </a:ext>
            </a:extLst>
          </p:cNvPr>
          <p:cNvSpPr>
            <a:spLocks noGrp="1"/>
          </p:cNvSpPr>
          <p:nvPr>
            <p:ph sz="half" idx="17"/>
          </p:nvPr>
        </p:nvSpPr>
        <p:spPr>
          <a:xfrm>
            <a:off x="1527519" y="3386142"/>
            <a:ext cx="4559068" cy="2773258"/>
          </a:xfrm>
        </p:spPr>
        <p:txBody>
          <a:bodyPr>
            <a:normAutofit/>
          </a:bodyPr>
          <a:lstStyle>
            <a:lvl1pPr marL="180000" indent="-180000" algn="l" defTabSz="914400" rtl="0" eaLnBrk="1" latinLnBrk="0" hangingPunct="1">
              <a:lnSpc>
                <a:spcPct val="100000"/>
              </a:lnSpc>
              <a:spcBef>
                <a:spcPts val="600"/>
              </a:spcBef>
              <a:buClr>
                <a:schemeClr val="bg2"/>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9" name="Content Placeholder 3">
            <a:extLst>
              <a:ext uri="{FF2B5EF4-FFF2-40B4-BE49-F238E27FC236}">
                <a16:creationId xmlns:a16="http://schemas.microsoft.com/office/drawing/2014/main" id="{C45F91F2-CC9B-43AA-A5DF-A0BCEB342754}"/>
              </a:ext>
            </a:extLst>
          </p:cNvPr>
          <p:cNvSpPr>
            <a:spLocks noGrp="1"/>
          </p:cNvSpPr>
          <p:nvPr>
            <p:ph sz="half" idx="18"/>
          </p:nvPr>
        </p:nvSpPr>
        <p:spPr>
          <a:xfrm>
            <a:off x="6911271" y="3386142"/>
            <a:ext cx="4783069"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2238303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7FDF157-A493-4A5F-9B08-356A30F203C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C5BAB17F-C031-4630-8FA3-EE6012C20DEF}" type="datetime1">
              <a:rPr lang="en-US" smtClean="0"/>
              <a:t>1/24/2024</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2891E214-8AE6-4CA6-B994-7A8BDD0B394C}"/>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C95F487E-1B8C-4FBA-95B3-043C11DA1E65}"/>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AB912DCD-5EAD-419F-BF95-02B45172EDB0}"/>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0" y="1659525"/>
            <a:ext cx="12192000" cy="4517136"/>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spTree>
    <p:extLst>
      <p:ext uri="{BB962C8B-B14F-4D97-AF65-F5344CB8AC3E}">
        <p14:creationId xmlns:p14="http://schemas.microsoft.com/office/powerpoint/2010/main" val="13344200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and Title">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DB8CD8-F2C6-48F5-8A73-E5FB643BC475}"/>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gradFill>
                  <a:gsLst>
                    <a:gs pos="0">
                      <a:schemeClr val="bg2"/>
                    </a:gs>
                    <a:gs pos="100000">
                      <a:schemeClr val="accent1"/>
                    </a:gs>
                  </a:gsLst>
                  <a:lin ang="0" scaled="1"/>
                </a:gradFill>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5406CC0F-AE50-44ED-8007-5467636E4C42}" type="datetime1">
              <a:rPr lang="en-US" smtClean="0"/>
              <a:t>1/24/2024</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2891E214-8AE6-4CA6-B994-7A8BDD0B394C}"/>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C95F487E-1B8C-4FBA-95B3-043C11DA1E65}"/>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AB912DCD-5EAD-419F-BF95-02B45172EDB0}"/>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0" y="1659525"/>
            <a:ext cx="12192000" cy="3872910"/>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E25C7F29-6151-4F91-80D1-C96C51C06795}"/>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79088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50F2065-1E46-45F4-8B82-40AFF3B380E4}"/>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8F5BCE4A-56A6-49EC-A673-D7F2D2D770DB}" type="datetime1">
              <a:rPr lang="en-US" smtClean="0"/>
              <a:t>1/24/2024</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246000" y="1659525"/>
            <a:ext cx="11700000" cy="4517136"/>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2A58BD2B-1B9B-49E6-8C1A-77F7A60420D7}"/>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15">
            <a:extLst>
              <a:ext uri="{FF2B5EF4-FFF2-40B4-BE49-F238E27FC236}">
                <a16:creationId xmlns:a16="http://schemas.microsoft.com/office/drawing/2014/main" id="{A17DA84B-7C7B-413F-9A4E-88B7975E1CBB}"/>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453C73EB-9DF5-425B-B9EA-BADEC346708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1818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icture Placeholder 19">
            <a:extLst>
              <a:ext uri="{FF2B5EF4-FFF2-40B4-BE49-F238E27FC236}">
                <a16:creationId xmlns:a16="http://schemas.microsoft.com/office/drawing/2014/main" id="{90DA0444-D1E1-48F5-9158-243679F7B638}"/>
              </a:ext>
            </a:extLst>
          </p:cNvPr>
          <p:cNvSpPr>
            <a:spLocks noGrp="1"/>
          </p:cNvSpPr>
          <p:nvPr>
            <p:ph type="pic" sz="quarter" idx="15"/>
          </p:nvPr>
        </p:nvSpPr>
        <p:spPr>
          <a:xfrm>
            <a:off x="0" y="2167439"/>
            <a:ext cx="12192000" cy="4009222"/>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PICTURE</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F6EF2B0D-49A2-441C-B800-8DA3FF9758CE}" type="datetime1">
              <a:rPr lang="en-US" smtClean="0"/>
              <a:t>1/24/2024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06069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Picture and Title">
    <p:bg>
      <p:bgPr>
        <a:solidFill>
          <a:schemeClr val="bg1"/>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4FC6DCA8-CFF5-4F20-A410-C3EA0873DEFA}"/>
              </a:ext>
            </a:extLst>
          </p:cNvPr>
          <p:cNvSpPr>
            <a:spLocks noGrp="1"/>
          </p:cNvSpPr>
          <p:nvPr>
            <p:ph type="pic" sz="quarter" idx="15"/>
          </p:nvPr>
        </p:nvSpPr>
        <p:spPr>
          <a:xfrm>
            <a:off x="0" y="0"/>
            <a:ext cx="12191999" cy="4251153"/>
          </a:xfrm>
          <a:custGeom>
            <a:avLst/>
            <a:gdLst>
              <a:gd name="connsiteX0" fmla="*/ 0 w 12191999"/>
              <a:gd name="connsiteY0" fmla="*/ 0 h 4251153"/>
              <a:gd name="connsiteX1" fmla="*/ 12191999 w 12191999"/>
              <a:gd name="connsiteY1" fmla="*/ 0 h 4251153"/>
              <a:gd name="connsiteX2" fmla="*/ 12191999 w 12191999"/>
              <a:gd name="connsiteY2" fmla="*/ 795243 h 4251153"/>
              <a:gd name="connsiteX3" fmla="*/ 11190767 w 12191999"/>
              <a:gd name="connsiteY3" fmla="*/ 795243 h 4251153"/>
              <a:gd name="connsiteX4" fmla="*/ 11190767 w 12191999"/>
              <a:gd name="connsiteY4" fmla="*/ 802443 h 4251153"/>
              <a:gd name="connsiteX5" fmla="*/ 12191999 w 12191999"/>
              <a:gd name="connsiteY5" fmla="*/ 802443 h 4251153"/>
              <a:gd name="connsiteX6" fmla="*/ 12191999 w 12191999"/>
              <a:gd name="connsiteY6" fmla="*/ 4251153 h 4251153"/>
              <a:gd name="connsiteX7" fmla="*/ 0 w 12191999"/>
              <a:gd name="connsiteY7" fmla="*/ 4251153 h 425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4251153">
                <a:moveTo>
                  <a:pt x="0" y="0"/>
                </a:moveTo>
                <a:lnTo>
                  <a:pt x="12191999" y="0"/>
                </a:lnTo>
                <a:lnTo>
                  <a:pt x="12191999" y="795243"/>
                </a:lnTo>
                <a:lnTo>
                  <a:pt x="11190767" y="795243"/>
                </a:lnTo>
                <a:lnTo>
                  <a:pt x="11190767" y="802443"/>
                </a:lnTo>
                <a:lnTo>
                  <a:pt x="12191999" y="802443"/>
                </a:lnTo>
                <a:lnTo>
                  <a:pt x="12191999" y="4251153"/>
                </a:lnTo>
                <a:lnTo>
                  <a:pt x="0" y="4251153"/>
                </a:lnTo>
                <a:close/>
              </a:path>
            </a:pathLst>
          </a:custGeom>
          <a:solidFill>
            <a:schemeClr val="bg1">
              <a:alpha val="50000"/>
            </a:schemeClr>
          </a:solidFill>
        </p:spPr>
        <p:txBody>
          <a:bodyPr wrap="square" anchor="ctr" anchorCtr="0">
            <a:noAutofit/>
          </a:bodyPr>
          <a:lstStyle>
            <a:lvl1pPr marL="0" indent="0" algn="ctr">
              <a:buNone/>
              <a:defRPr sz="1500"/>
            </a:lvl1pPr>
          </a:lstStyle>
          <a:p>
            <a:r>
              <a:rPr lang="en-US"/>
              <a:t>Click icon to add picture</a:t>
            </a:r>
            <a:endParaRPr lang="en-US" dirty="0"/>
          </a:p>
        </p:txBody>
      </p:sp>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694227" y="4435638"/>
            <a:ext cx="8807116" cy="1571359"/>
          </a:xfrm>
        </p:spPr>
        <p:txBody>
          <a:bodyPr anchor="b">
            <a:normAutofit/>
          </a:bodyPr>
          <a:lstStyle>
            <a:lvl1pPr algn="l">
              <a:defRPr sz="4000" b="1">
                <a:solidFill>
                  <a:schemeClr val="bg1"/>
                </a:solidFill>
              </a:defRPr>
            </a:lvl1pPr>
          </a:lstStyle>
          <a:p>
            <a:r>
              <a:rPr lang="en-US" dirty="0"/>
              <a:t>PICTURE</a:t>
            </a:r>
            <a:br>
              <a:rPr lang="en-US" dirty="0"/>
            </a:br>
            <a:r>
              <a:rPr lang="en-US" dirty="0"/>
              <a:t>SLIDE</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2F5D5FDB-2FE7-44AD-B9BD-8BEF95F41952}" type="datetime1">
              <a:rPr lang="en-US" smtClean="0"/>
              <a:t>1/24/2024</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a:xfrm>
            <a:off x="1694226" y="6159402"/>
            <a:ext cx="2154460"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7" name="Straight Connector 16">
            <a:extLst>
              <a:ext uri="{FF2B5EF4-FFF2-40B4-BE49-F238E27FC236}">
                <a16:creationId xmlns:a16="http://schemas.microsoft.com/office/drawing/2014/main" id="{3AE6B4C8-5DC5-48CB-A4AB-540F064C26C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BA6E06C-D6DA-4EDA-9A87-02C42E3144CB}"/>
              </a:ext>
            </a:extLst>
          </p:cNvPr>
          <p:cNvSpPr/>
          <p:nvPr userDrawn="1"/>
        </p:nvSpPr>
        <p:spPr>
          <a:xfrm>
            <a:off x="1283369" y="4914000"/>
            <a:ext cx="720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15">
            <a:extLst>
              <a:ext uri="{FF2B5EF4-FFF2-40B4-BE49-F238E27FC236}">
                <a16:creationId xmlns:a16="http://schemas.microsoft.com/office/drawing/2014/main" id="{D9DE605B-C51B-41B7-9FCB-86CE13FFB5F6}"/>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2" name="Straight Connector 11">
            <a:extLst>
              <a:ext uri="{FF2B5EF4-FFF2-40B4-BE49-F238E27FC236}">
                <a16:creationId xmlns:a16="http://schemas.microsoft.com/office/drawing/2014/main" id="{E2311598-88E6-4CCA-AFD4-E5D87D3AAF1D}"/>
              </a:ext>
            </a:extLst>
          </p:cNvPr>
          <p:cNvCxnSpPr>
            <a:cxnSpLocks/>
          </p:cNvCxnSpPr>
          <p:nvPr userDrawn="1"/>
        </p:nvCxnSpPr>
        <p:spPr>
          <a:xfrm>
            <a:off x="11184000" y="80536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56662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9B2A5FC-034D-4F4C-833F-A3DDC66E3E64}"/>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9753FB07-8F96-4A12-BC7E-21F8E0954886}" type="datetime1">
              <a:rPr lang="en-US" smtClean="0"/>
              <a:t>1/24/2024</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3687653"/>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E7B492-C944-422B-9779-A95207B000CF}"/>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B7A18CA1-13F1-4B77-BA9C-71FAF3AEE43C}"/>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7" name="Straight Connector 16">
            <a:extLst>
              <a:ext uri="{FF2B5EF4-FFF2-40B4-BE49-F238E27FC236}">
                <a16:creationId xmlns:a16="http://schemas.microsoft.com/office/drawing/2014/main" id="{166915A3-52A7-4C8C-B8EC-41071CB1A90B}"/>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8B84D4-EC6A-481E-87B5-0AA6E59A5C12}"/>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0986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A48C424-A3E8-45D9-A344-780A64F65F99}"/>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gradFill>
                  <a:gsLst>
                    <a:gs pos="0">
                      <a:schemeClr val="bg2"/>
                    </a:gs>
                    <a:gs pos="100000">
                      <a:schemeClr val="accent1"/>
                    </a:gs>
                  </a:gsLst>
                  <a:lin ang="0" scaled="1"/>
                </a:gradFill>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C8790E14-8D81-41DD-8E4A-1160D6D337E4}" type="datetime1">
              <a:rPr lang="en-US" smtClean="0"/>
              <a:t>1/24/2024</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9" y="0"/>
            <a:ext cx="72000" cy="1289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017154"/>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2931545"/>
          </a:xfrm>
        </p:spPr>
        <p:txBody>
          <a:bodyPr>
            <a:normAutofit/>
          </a:bodyPr>
          <a:lstStyle>
            <a:lvl1pPr>
              <a:defRPr lang="en-US" sz="1600" i="0" kern="1200" dirty="0" smtClean="0">
                <a:solidFill>
                  <a:schemeClr val="tx1">
                    <a:lumMod val="75000"/>
                    <a:lumOff val="25000"/>
                  </a:schemeClr>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E7B492-C944-422B-9779-A95207B000CF}"/>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B7A18CA1-13F1-4B77-BA9C-71FAF3AEE43C}"/>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7" name="Straight Connector 16">
            <a:extLst>
              <a:ext uri="{FF2B5EF4-FFF2-40B4-BE49-F238E27FC236}">
                <a16:creationId xmlns:a16="http://schemas.microsoft.com/office/drawing/2014/main" id="{166915A3-52A7-4C8C-B8EC-41071CB1A90B}"/>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8B84D4-EC6A-481E-87B5-0AA6E59A5C12}"/>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5115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0540321-6794-45E5-A403-F840A499D670}"/>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FA226BC7-E49E-4871-8B90-93766E659C8E}"/>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Text Placeholder 15">
            <a:extLst>
              <a:ext uri="{FF2B5EF4-FFF2-40B4-BE49-F238E27FC236}">
                <a16:creationId xmlns:a16="http://schemas.microsoft.com/office/drawing/2014/main" id="{7FD1F1BF-3901-435E-A225-44921D709763}"/>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9" name="Straight Connector 28">
            <a:extLst>
              <a:ext uri="{FF2B5EF4-FFF2-40B4-BE49-F238E27FC236}">
                <a16:creationId xmlns:a16="http://schemas.microsoft.com/office/drawing/2014/main" id="{3A349A95-A047-4A05-83FB-F32C3818143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2F825738-C96E-44D6-94FE-78EC73B11312}" type="datetime1">
              <a:rPr lang="en-US" smtClean="0"/>
              <a:t>1/24/2024</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8" y="255842"/>
            <a:ext cx="72000" cy="1033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3687653"/>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DF95BF2-B52F-4059-BC20-4B61F5F92FC3}"/>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953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00582"/>
            <a:ext cx="8807116" cy="915873"/>
          </a:xfrm>
        </p:spPr>
        <p:txBody>
          <a:bodyPr anchor="b">
            <a:normAutofit/>
          </a:bodyPr>
          <a:lstStyle>
            <a:lvl1pPr algn="l">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949257"/>
            <a:ext cx="9144000" cy="601840"/>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B3903798-9F8A-4555-A128-691FDFB38DA9}" type="datetime1">
              <a:rPr lang="en-US" noProof="0" smtClean="0"/>
              <a:t>1/24/2024</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878000"/>
            <a:ext cx="144000"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79420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632EEF-732A-4DE7-BC5A-A86C31DB6F5A}"/>
              </a:ext>
            </a:extLst>
          </p:cNvPr>
          <p:cNvCxnSpPr>
            <a:cxnSpLocks/>
          </p:cNvCxnSpPr>
          <p:nvPr userDrawn="1"/>
        </p:nvCxnSpPr>
        <p:spPr>
          <a:xfrm rot="16200000">
            <a:off x="10391274" y="685801"/>
            <a:ext cx="1371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C54CE062-7CDB-4AB7-B86E-461B22E7F450}"/>
              </a:ext>
            </a:extLst>
          </p:cNvPr>
          <p:cNvSpPr>
            <a:spLocks noGrp="1"/>
          </p:cNvSpPr>
          <p:nvPr>
            <p:ph type="body" sz="quarter" idx="14" hasCustomPrompt="1"/>
          </p:nvPr>
        </p:nvSpPr>
        <p:spPr>
          <a:xfrm>
            <a:off x="9416048" y="1013969"/>
            <a:ext cx="1460500" cy="481013"/>
          </a:xfrm>
        </p:spPr>
        <p:txBody>
          <a:bodyPr/>
          <a:lstStyle>
            <a:lvl1pPr marL="0" indent="0" algn="r">
              <a:buNone/>
              <a:defRPr lang="en-US" sz="3000" b="1" i="0" kern="1200" dirty="0">
                <a:solidFill>
                  <a:schemeClr val="bg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9327343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8" y="2272009"/>
            <a:ext cx="4759643"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CHART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5989398F-A7F5-4300-AD8D-F2211496F365}" type="datetime1">
              <a:rPr lang="en-US" smtClean="0"/>
              <a:t>1/24/2024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3B530EAF-CF53-49F1-B6C8-C2B60A5F633E}"/>
              </a:ext>
            </a:extLst>
          </p:cNvPr>
          <p:cNvSpPr>
            <a:spLocks noGrp="1"/>
          </p:cNvSpPr>
          <p:nvPr>
            <p:ph sz="half" idx="2"/>
          </p:nvPr>
        </p:nvSpPr>
        <p:spPr>
          <a:xfrm>
            <a:off x="1555328" y="3386142"/>
            <a:ext cx="4759643"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141475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5">
            <a:extLst>
              <a:ext uri="{FF2B5EF4-FFF2-40B4-BE49-F238E27FC236}">
                <a16:creationId xmlns:a16="http://schemas.microsoft.com/office/drawing/2014/main" id="{17E62B55-2C81-4D0C-82F0-D765EFB74575}"/>
              </a:ext>
            </a:extLst>
          </p:cNvPr>
          <p:cNvSpPr>
            <a:spLocks noGrp="1"/>
          </p:cNvSpPr>
          <p:nvPr>
            <p:ph sz="quarter" idx="4"/>
          </p:nvPr>
        </p:nvSpPr>
        <p:spPr>
          <a:xfrm>
            <a:off x="6911272" y="2528891"/>
            <a:ext cx="4783083" cy="3630507"/>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236971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74309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0CD2376-834B-4EE0-BA14-A9AEA2135615}"/>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9" y="2272009"/>
            <a:ext cx="4540672"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gradFill>
                  <a:gsLst>
                    <a:gs pos="0">
                      <a:schemeClr val="bg2"/>
                    </a:gs>
                    <a:gs pos="100000">
                      <a:schemeClr val="accent1"/>
                    </a:gs>
                  </a:gsLst>
                  <a:lin ang="0" scaled="1"/>
                </a:gradFill>
              </a:defRPr>
            </a:lvl1pPr>
          </a:lstStyle>
          <a:p>
            <a:r>
              <a:rPr lang="en-US" dirty="0"/>
              <a:t>CHART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1F1D69A2-DE74-4722-929F-847049DD6A45}" type="datetime1">
              <a:rPr lang="en-US" smtClean="0"/>
              <a:t>1/24/2024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3B530EAF-CF53-49F1-B6C8-C2B60A5F633E}"/>
              </a:ext>
            </a:extLst>
          </p:cNvPr>
          <p:cNvSpPr>
            <a:spLocks noGrp="1"/>
          </p:cNvSpPr>
          <p:nvPr>
            <p:ph sz="half" idx="2"/>
          </p:nvPr>
        </p:nvSpPr>
        <p:spPr>
          <a:xfrm>
            <a:off x="1555329" y="3386142"/>
            <a:ext cx="4540672"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141475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5">
            <a:extLst>
              <a:ext uri="{FF2B5EF4-FFF2-40B4-BE49-F238E27FC236}">
                <a16:creationId xmlns:a16="http://schemas.microsoft.com/office/drawing/2014/main" id="{17E62B55-2C81-4D0C-82F0-D765EFB74575}"/>
              </a:ext>
            </a:extLst>
          </p:cNvPr>
          <p:cNvSpPr>
            <a:spLocks noGrp="1"/>
          </p:cNvSpPr>
          <p:nvPr>
            <p:ph sz="quarter" idx="4"/>
          </p:nvPr>
        </p:nvSpPr>
        <p:spPr>
          <a:xfrm>
            <a:off x="6911272" y="2528891"/>
            <a:ext cx="4783083" cy="3630507"/>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236971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3098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C33DF7-D0A2-49E4-BF1D-6DC097E62DC5}"/>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52069"/>
            <a:ext cx="3932237"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0"/>
            <a:ext cx="5231567" cy="6857999"/>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3283710"/>
            <a:ext cx="3932237"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B4FDD192-6800-47D0-90F1-7D91FE57976D}" type="datetime1">
              <a:rPr lang="en-US" smtClean="0"/>
              <a:t>1/24/2024</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2000" cy="28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943ED311-FC15-4C06-8B1C-5C57F3F9A78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0481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ED1F5F9-2E42-493E-906D-AA9F7D5F0880}"/>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47703"/>
            <a:ext cx="6291150" cy="1328497"/>
          </a:xfrm>
        </p:spPr>
        <p:txBody>
          <a:bodyPr anchor="b">
            <a:noAutofit/>
          </a:bodyPr>
          <a:lstStyle>
            <a:lvl1pPr>
              <a:defRPr sz="4000">
                <a:gradFill>
                  <a:gsLst>
                    <a:gs pos="0">
                      <a:schemeClr val="bg2"/>
                    </a:gs>
                    <a:gs pos="100000">
                      <a:schemeClr val="accent1"/>
                    </a:gs>
                  </a:gsLst>
                  <a:lin ang="0" scaled="1"/>
                </a:gradFill>
              </a:defRPr>
            </a:lvl1pPr>
          </a:lstStyle>
          <a:p>
            <a:r>
              <a:rPr lang="en-US" dirty="0"/>
              <a:t>PICTURE WITH</a:t>
            </a:r>
            <a:br>
              <a:rPr lang="en-US" dirty="0"/>
            </a:br>
            <a:r>
              <a:rPr lang="en-US" dirty="0"/>
              <a:t>CAPTION 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0" y="2950934"/>
            <a:ext cx="12192000" cy="2581498"/>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2216910"/>
            <a:ext cx="6291150" cy="654726"/>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CABEC1E2-BCC4-44B2-A3D7-036C18CBFA1C}" type="datetime1">
              <a:rPr lang="en-US" smtClean="0"/>
              <a:t>1/24/2024</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1723" cy="181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2102969"/>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8707FDA-D4BE-43FA-91CD-CBA55EB8CA17}"/>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793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01289E2-E0FB-4100-99AE-FC48AB519EE0}"/>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52069"/>
            <a:ext cx="3932237"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255600"/>
            <a:ext cx="5231567" cy="6346800"/>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3283710"/>
            <a:ext cx="3932237"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7D989723-4BF4-48A4-B5CD-B482435A8942}" type="datetime1">
              <a:rPr lang="en-US" smtClean="0"/>
              <a:t>1/24/2024</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2000" cy="28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BF50E9D-E2D8-41FB-816D-829494C06AD8}"/>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 Placeholder 15">
            <a:extLst>
              <a:ext uri="{FF2B5EF4-FFF2-40B4-BE49-F238E27FC236}">
                <a16:creationId xmlns:a16="http://schemas.microsoft.com/office/drawing/2014/main" id="{0C17ED7B-D5EA-4FB8-8E1B-F04BFE982E63}"/>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0" name="Straight Connector 19">
            <a:extLst>
              <a:ext uri="{FF2B5EF4-FFF2-40B4-BE49-F238E27FC236}">
                <a16:creationId xmlns:a16="http://schemas.microsoft.com/office/drawing/2014/main" id="{4A992C28-7C5F-479C-A649-564EFD0EEABF}"/>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D1F0C21-A9B5-47E2-93F8-6226D37312FC}"/>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27554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C33DF7-D0A2-49E4-BF1D-6DC097E62DC5}"/>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1519351" y="652069"/>
            <a:ext cx="3490800"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0"/>
            <a:ext cx="5231567" cy="6857999"/>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1519351" y="3283710"/>
            <a:ext cx="3490800"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934AF4EC-7DDE-4C95-9956-59513BFBB065}" type="datetime1">
              <a:rPr lang="en-US" smtClean="0"/>
              <a:t>1/24/2024</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1277838" y="837332"/>
            <a:ext cx="72843" cy="2042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65941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943ED311-FC15-4C06-8B1C-5C57F3F9A78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71212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Picture with Caption">
    <p:bg>
      <p:bgPr>
        <a:solidFill>
          <a:schemeClr val="bg1"/>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4FC6DCA8-CFF5-4F20-A410-C3EA0873DEFA}"/>
              </a:ext>
            </a:extLst>
          </p:cNvPr>
          <p:cNvSpPr>
            <a:spLocks noGrp="1"/>
          </p:cNvSpPr>
          <p:nvPr>
            <p:ph type="pic" sz="quarter" idx="15"/>
          </p:nvPr>
        </p:nvSpPr>
        <p:spPr>
          <a:xfrm>
            <a:off x="0" y="0"/>
            <a:ext cx="12191999" cy="4251153"/>
          </a:xfrm>
          <a:custGeom>
            <a:avLst/>
            <a:gdLst>
              <a:gd name="connsiteX0" fmla="*/ 0 w 12191999"/>
              <a:gd name="connsiteY0" fmla="*/ 0 h 4251153"/>
              <a:gd name="connsiteX1" fmla="*/ 12191999 w 12191999"/>
              <a:gd name="connsiteY1" fmla="*/ 0 h 4251153"/>
              <a:gd name="connsiteX2" fmla="*/ 12191999 w 12191999"/>
              <a:gd name="connsiteY2" fmla="*/ 795243 h 4251153"/>
              <a:gd name="connsiteX3" fmla="*/ 11190767 w 12191999"/>
              <a:gd name="connsiteY3" fmla="*/ 795243 h 4251153"/>
              <a:gd name="connsiteX4" fmla="*/ 11190767 w 12191999"/>
              <a:gd name="connsiteY4" fmla="*/ 802443 h 4251153"/>
              <a:gd name="connsiteX5" fmla="*/ 12191999 w 12191999"/>
              <a:gd name="connsiteY5" fmla="*/ 802443 h 4251153"/>
              <a:gd name="connsiteX6" fmla="*/ 12191999 w 12191999"/>
              <a:gd name="connsiteY6" fmla="*/ 4251153 h 4251153"/>
              <a:gd name="connsiteX7" fmla="*/ 0 w 12191999"/>
              <a:gd name="connsiteY7" fmla="*/ 4251153 h 425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4251153">
                <a:moveTo>
                  <a:pt x="0" y="0"/>
                </a:moveTo>
                <a:lnTo>
                  <a:pt x="12191999" y="0"/>
                </a:lnTo>
                <a:lnTo>
                  <a:pt x="12191999" y="795243"/>
                </a:lnTo>
                <a:lnTo>
                  <a:pt x="11190767" y="795243"/>
                </a:lnTo>
                <a:lnTo>
                  <a:pt x="11190767" y="802443"/>
                </a:lnTo>
                <a:lnTo>
                  <a:pt x="12191999" y="802443"/>
                </a:lnTo>
                <a:lnTo>
                  <a:pt x="12191999" y="4251153"/>
                </a:lnTo>
                <a:lnTo>
                  <a:pt x="0" y="4251153"/>
                </a:lnTo>
                <a:close/>
              </a:path>
            </a:pathLst>
          </a:custGeom>
          <a:solidFill>
            <a:schemeClr val="bg1">
              <a:alpha val="50000"/>
            </a:schemeClr>
          </a:solidFill>
        </p:spPr>
        <p:txBody>
          <a:bodyPr wrap="square" anchor="ctr" anchorCtr="0">
            <a:noAutofit/>
          </a:bodyPr>
          <a:lstStyle>
            <a:lvl1pPr marL="0" indent="0" algn="ctr">
              <a:buNone/>
              <a:defRPr sz="1500"/>
            </a:lvl1pPr>
          </a:lstStyle>
          <a:p>
            <a:r>
              <a:rPr lang="en-US" noProof="0"/>
              <a:t>Click icon to add picture</a:t>
            </a:r>
          </a:p>
        </p:txBody>
      </p:sp>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6320892" y="5027253"/>
            <a:ext cx="5373461" cy="1132143"/>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cxnSp>
        <p:nvCxnSpPr>
          <p:cNvPr id="20" name="Straight Connector 19">
            <a:extLst>
              <a:ext uri="{FF2B5EF4-FFF2-40B4-BE49-F238E27FC236}">
                <a16:creationId xmlns:a16="http://schemas.microsoft.com/office/drawing/2014/main" id="{4B6A7686-9AC4-4F00-9096-A661393BEBDC}"/>
              </a:ext>
            </a:extLst>
          </p:cNvPr>
          <p:cNvCxnSpPr/>
          <p:nvPr userDrawn="1"/>
        </p:nvCxnSpPr>
        <p:spPr>
          <a:xfrm>
            <a:off x="1838883" y="607270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694226" y="4626870"/>
            <a:ext cx="4626665" cy="1389106"/>
          </a:xfrm>
        </p:spPr>
        <p:txBody>
          <a:bodyPr anchor="b">
            <a:normAutofit/>
          </a:bodyPr>
          <a:lstStyle>
            <a:lvl1pPr algn="l">
              <a:defRPr sz="4000" b="1">
                <a:solidFill>
                  <a:schemeClr val="bg1"/>
                </a:solidFill>
              </a:defRPr>
            </a:lvl1pPr>
          </a:lstStyle>
          <a:p>
            <a:r>
              <a:rPr lang="en-US" noProof="0"/>
              <a:t>PICTURE</a:t>
            </a:r>
            <a:br>
              <a:rPr lang="en-US" noProof="0"/>
            </a:br>
            <a:r>
              <a:rPr lang="en-US" noProof="0"/>
              <a:t>SLIDE</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E11F7C77-DBB5-4D0F-9120-27BDB5B99C32}" type="datetime1">
              <a:rPr lang="en-US" noProof="0" smtClean="0"/>
              <a:t>1/24/2024</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a:xfrm>
            <a:off x="1694226" y="6159402"/>
            <a:ext cx="2154460" cy="365125"/>
          </a:xfrm>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cxnSp>
        <p:nvCxnSpPr>
          <p:cNvPr id="17" name="Straight Connector 16">
            <a:extLst>
              <a:ext uri="{FF2B5EF4-FFF2-40B4-BE49-F238E27FC236}">
                <a16:creationId xmlns:a16="http://schemas.microsoft.com/office/drawing/2014/main" id="{3AE6B4C8-5DC5-48CB-A4AB-540F064C26C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BA6E06C-D6DA-4EDA-9A87-02C42E3144CB}"/>
              </a:ext>
            </a:extLst>
          </p:cNvPr>
          <p:cNvSpPr/>
          <p:nvPr userDrawn="1"/>
        </p:nvSpPr>
        <p:spPr>
          <a:xfrm>
            <a:off x="1283369" y="4914000"/>
            <a:ext cx="720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2" name="Straight Connector 21">
            <a:extLst>
              <a:ext uri="{FF2B5EF4-FFF2-40B4-BE49-F238E27FC236}">
                <a16:creationId xmlns:a16="http://schemas.microsoft.com/office/drawing/2014/main" id="{E088D115-EF5A-444B-AD3E-D2EE18401B4A}"/>
              </a:ext>
            </a:extLst>
          </p:cNvPr>
          <p:cNvCxnSpPr>
            <a:cxnSpLocks/>
          </p:cNvCxnSpPr>
          <p:nvPr userDrawn="1"/>
        </p:nvCxnSpPr>
        <p:spPr>
          <a:xfrm>
            <a:off x="11184000" y="80536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 Placeholder 15">
            <a:extLst>
              <a:ext uri="{FF2B5EF4-FFF2-40B4-BE49-F238E27FC236}">
                <a16:creationId xmlns:a16="http://schemas.microsoft.com/office/drawing/2014/main" id="{D9DE605B-C51B-41B7-9FCB-86CE13FFB5F6}"/>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noProof="0"/>
              <a:t>20XX</a:t>
            </a:r>
          </a:p>
        </p:txBody>
      </p:sp>
    </p:spTree>
    <p:extLst>
      <p:ext uri="{BB962C8B-B14F-4D97-AF65-F5344CB8AC3E}">
        <p14:creationId xmlns:p14="http://schemas.microsoft.com/office/powerpoint/2010/main" val="31751314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solidFill>
                  <a:schemeClr val="bg1"/>
                </a:soli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0DA57DDE-1A3D-4921-8DA7-F028633C78C6}" type="datetime1">
              <a:rPr lang="en-US" smtClean="0"/>
              <a:t>1/24/2024</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0"/>
            <a:ext cx="72000" cy="11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97706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1237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04768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97706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1237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04768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8582520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Overview">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7427B840-CC27-4923-A00E-7899AF7A4460}"/>
              </a:ext>
            </a:extLst>
          </p:cNvPr>
          <p:cNvSpPr/>
          <p:nvPr userDrawn="1"/>
        </p:nvSpPr>
        <p:spPr>
          <a:xfrm>
            <a:off x="0" y="5764039"/>
            <a:ext cx="12192000" cy="1093961"/>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gradFill>
                  <a:gsLst>
                    <a:gs pos="0">
                      <a:schemeClr val="bg2"/>
                    </a:gs>
                    <a:gs pos="100000">
                      <a:schemeClr val="accent1"/>
                    </a:gs>
                  </a:gsLst>
                  <a:lin ang="0" scaled="1"/>
                </a:gra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7B3A6B8C-51E0-4512-9EB9-DD1BB2387348}" type="datetime1">
              <a:rPr lang="en-US" smtClean="0"/>
              <a:t>1/24/2024</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0"/>
            <a:ext cx="72000" cy="115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04123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7654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11185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04123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7654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11185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Tree>
    <p:extLst>
      <p:ext uri="{BB962C8B-B14F-4D97-AF65-F5344CB8AC3E}">
        <p14:creationId xmlns:p14="http://schemas.microsoft.com/office/powerpoint/2010/main" val="11226242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70994831-EE46-4DEA-9077-4FEBBCD60EB3}"/>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solidFill>
                  <a:schemeClr val="bg1"/>
                </a:soli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E15065FF-3A74-4B0F-9624-362545A943D5}" type="datetime1">
              <a:rPr lang="en-US" smtClean="0"/>
              <a:t>1/24/2024</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244444"/>
            <a:ext cx="72000" cy="907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04123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7654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11185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04123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7654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11185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cxnSp>
        <p:nvCxnSpPr>
          <p:cNvPr id="57" name="Straight Connector 56">
            <a:extLst>
              <a:ext uri="{FF2B5EF4-FFF2-40B4-BE49-F238E27FC236}">
                <a16:creationId xmlns:a16="http://schemas.microsoft.com/office/drawing/2014/main" id="{6EC8F712-6C02-43F3-8A0A-5DCA975E7C38}"/>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8B62D71-4318-4C96-828A-D19FFBFA7BDA}"/>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5">
            <a:extLst>
              <a:ext uri="{FF2B5EF4-FFF2-40B4-BE49-F238E27FC236}">
                <a16:creationId xmlns:a16="http://schemas.microsoft.com/office/drawing/2014/main" id="{12E8DD1E-B3CA-4756-A792-B476AFA9AE24}"/>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34" name="Straight Connector 33">
            <a:extLst>
              <a:ext uri="{FF2B5EF4-FFF2-40B4-BE49-F238E27FC236}">
                <a16:creationId xmlns:a16="http://schemas.microsoft.com/office/drawing/2014/main" id="{9603F760-AD2F-4611-99B6-58C4666AEBA1}"/>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5446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413986"/>
            <a:ext cx="7107331" cy="1838643"/>
          </a:xfrm>
        </p:spPr>
        <p:txBody>
          <a:bodyPr anchor="b">
            <a:normAutofit/>
          </a:bodyPr>
          <a:lstStyle>
            <a:lvl1pPr algn="l">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4599498"/>
            <a:ext cx="7107331" cy="966857"/>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a:t>
            </a:r>
            <a:br>
              <a:rPr lang="en-US" noProof="0"/>
            </a:br>
            <a:r>
              <a:rPr lang="en-US" noProof="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D229C6A1-E569-4FC9-9D93-90A846C9C5BB}" type="datetime1">
              <a:rPr lang="en-US" noProof="0" smtClean="0"/>
              <a:t>1/24/2024</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2740862"/>
            <a:ext cx="144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444445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E88EDA-C5A5-4C22-8CE4-5C7FDCF2E859}"/>
              </a:ext>
            </a:extLst>
          </p:cNvPr>
          <p:cNvCxnSpPr>
            <a:cxnSpLocks/>
          </p:cNvCxnSpPr>
          <p:nvPr userDrawn="1"/>
        </p:nvCxnSpPr>
        <p:spPr>
          <a:xfrm flipV="1">
            <a:off x="11077074" y="5622756"/>
            <a:ext cx="0" cy="98422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1B98974C-AC7A-4E66-AE1A-DBA5F1A1D054}"/>
              </a:ext>
            </a:extLst>
          </p:cNvPr>
          <p:cNvSpPr>
            <a:spLocks noGrp="1"/>
          </p:cNvSpPr>
          <p:nvPr>
            <p:ph type="body" sz="quarter" idx="13" hasCustomPrompt="1"/>
          </p:nvPr>
        </p:nvSpPr>
        <p:spPr>
          <a:xfrm>
            <a:off x="9416048" y="5532986"/>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35288772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1519350" y="645199"/>
            <a:ext cx="4737482" cy="1338841"/>
          </a:xfrm>
        </p:spPr>
        <p:txBody>
          <a:bodyPr anchor="b">
            <a:noAutofit/>
          </a:bodyPr>
          <a:lstStyle>
            <a:lvl1pPr>
              <a:defRPr lang="en-US" sz="4000" b="1" kern="1200" dirty="0">
                <a:solidFill>
                  <a:schemeClr val="bg1"/>
                </a:solidFill>
                <a:latin typeface="+mj-lt"/>
                <a:ea typeface="+mj-ea"/>
                <a:cs typeface="+mj-cs"/>
              </a:defRPr>
            </a:lvl1pPr>
          </a:lstStyle>
          <a:p>
            <a:r>
              <a:rPr lang="en-US" dirty="0"/>
              <a:t>OVERVIEW</a:t>
            </a:r>
            <a:br>
              <a:rPr lang="en-US" dirty="0"/>
            </a:br>
            <a:r>
              <a:rPr lang="en-US" dirty="0"/>
              <a:t>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1386001"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D578B35B-55DE-4D82-AAED-127142AD1F9F}" type="datetime1">
              <a:rPr lang="en-US" smtClean="0"/>
              <a:t>1/24/2024</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5">
            <a:extLst>
              <a:ext uri="{FF2B5EF4-FFF2-40B4-BE49-F238E27FC236}">
                <a16:creationId xmlns:a16="http://schemas.microsoft.com/office/drawing/2014/main" id="{AC031692-3E92-4C7E-A067-5F49BD126705}"/>
              </a:ext>
            </a:extLst>
          </p:cNvPr>
          <p:cNvSpPr>
            <a:spLocks noGrp="1"/>
          </p:cNvSpPr>
          <p:nvPr>
            <p:ph type="body" sz="quarter" idx="15" hasCustomPrompt="1"/>
          </p:nvPr>
        </p:nvSpPr>
        <p:spPr>
          <a:xfrm>
            <a:off x="11084400" y="838800"/>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924863"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463725"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1386001"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924863"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463725"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1386001"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924863"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463725"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1386001"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924863"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463725"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49843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503374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56905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49843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503374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56905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4" name="Rectangle 53">
            <a:extLst>
              <a:ext uri="{FF2B5EF4-FFF2-40B4-BE49-F238E27FC236}">
                <a16:creationId xmlns:a16="http://schemas.microsoft.com/office/drawing/2014/main" id="{1C2768A5-0309-41B3-94FB-AA3A2FCB638E}"/>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195649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4724400" y="0"/>
            <a:ext cx="74676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1519350" y="645199"/>
            <a:ext cx="4737482" cy="1338841"/>
          </a:xfrm>
        </p:spPr>
        <p:txBody>
          <a:bodyPr anchor="b">
            <a:noAutofit/>
          </a:bodyPr>
          <a:lstStyle>
            <a:lvl1pPr>
              <a:defRPr lang="en-US" sz="4000" b="1" kern="1200" dirty="0">
                <a:gradFill>
                  <a:gsLst>
                    <a:gs pos="0">
                      <a:schemeClr val="bg2"/>
                    </a:gs>
                    <a:gs pos="100000">
                      <a:schemeClr val="accent1"/>
                    </a:gs>
                  </a:gsLst>
                  <a:lin ang="0" scaled="1"/>
                </a:gradFill>
                <a:latin typeface="+mj-lt"/>
                <a:ea typeface="+mj-ea"/>
                <a:cs typeface="+mj-cs"/>
              </a:defRPr>
            </a:lvl1pPr>
          </a:lstStyle>
          <a:p>
            <a:r>
              <a:rPr lang="en-US" dirty="0"/>
              <a:t>OVERVIEW</a:t>
            </a:r>
            <a:br>
              <a:rPr lang="en-US" dirty="0"/>
            </a:br>
            <a:r>
              <a:rPr lang="en-US" dirty="0"/>
              <a:t>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1386001" y="309278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EFA441BB-2CCE-42E8-8A4D-47586555D345}" type="datetime1">
              <a:rPr lang="en-US" smtClean="0"/>
              <a:t>1/24/2024</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924863"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463725"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1386001" y="5203994"/>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924863"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463725"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1386001" y="351635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924863" y="35163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463725"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1386001" y="562755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924863"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463725"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498434" y="221518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503374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56905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498434" y="434729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503374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56905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4" name="Rectangle 53">
            <a:extLst>
              <a:ext uri="{FF2B5EF4-FFF2-40B4-BE49-F238E27FC236}">
                <a16:creationId xmlns:a16="http://schemas.microsoft.com/office/drawing/2014/main" id="{1C2768A5-0309-41B3-94FB-AA3A2FCB638E}"/>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7866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85FB182-4CCC-45D7-A2A4-A593CA00EB54}"/>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8E2AFE-9147-47F3-ADFE-AD251E989D20}"/>
              </a:ext>
            </a:extLst>
          </p:cNvPr>
          <p:cNvSpPr>
            <a:spLocks noGrp="1"/>
          </p:cNvSpPr>
          <p:nvPr>
            <p:ph type="title" hasCustomPrompt="1"/>
          </p:nvPr>
        </p:nvSpPr>
        <p:spPr>
          <a:xfrm>
            <a:off x="1814400" y="1144587"/>
            <a:ext cx="9395400" cy="1483413"/>
          </a:xfrm>
        </p:spPr>
        <p:txBody>
          <a:bodyPr>
            <a:noAutofit/>
          </a:bodyPr>
          <a:lstStyle>
            <a:lvl1pPr>
              <a:defRPr sz="5500"/>
            </a:lvl1pPr>
          </a:lstStyle>
          <a:p>
            <a:r>
              <a:rPr lang="en-US" dirty="0"/>
              <a:t>THANK</a:t>
            </a:r>
            <a:br>
              <a:rPr lang="en-US" dirty="0"/>
            </a:br>
            <a:r>
              <a:rPr lang="en-US" dirty="0"/>
              <a:t>YOU!</a:t>
            </a:r>
          </a:p>
        </p:txBody>
      </p:sp>
      <p:sp>
        <p:nvSpPr>
          <p:cNvPr id="4" name="Date Placeholder 3">
            <a:extLst>
              <a:ext uri="{FF2B5EF4-FFF2-40B4-BE49-F238E27FC236}">
                <a16:creationId xmlns:a16="http://schemas.microsoft.com/office/drawing/2014/main" id="{59B46BDE-7853-435A-80A6-D25940D17A54}"/>
              </a:ext>
            </a:extLst>
          </p:cNvPr>
          <p:cNvSpPr>
            <a:spLocks noGrp="1"/>
          </p:cNvSpPr>
          <p:nvPr>
            <p:ph type="dt" sz="half" idx="10"/>
          </p:nvPr>
        </p:nvSpPr>
        <p:spPr/>
        <p:txBody>
          <a:bodyPr/>
          <a:lstStyle/>
          <a:p>
            <a:fld id="{11D0F1A0-84E6-4AA0-9183-7CA10A278BD9}" type="datetime1">
              <a:rPr lang="en-US" smtClean="0"/>
              <a:t>1/24/2024</a:t>
            </a:fld>
            <a:endParaRPr lang="en-US" dirty="0"/>
          </a:p>
        </p:txBody>
      </p:sp>
      <p:sp>
        <p:nvSpPr>
          <p:cNvPr id="5" name="Footer Placeholder 4">
            <a:extLst>
              <a:ext uri="{FF2B5EF4-FFF2-40B4-BE49-F238E27FC236}">
                <a16:creationId xmlns:a16="http://schemas.microsoft.com/office/drawing/2014/main" id="{B4C83E82-A916-403C-8BE8-252132A9420A}"/>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1C7F2326-238E-4FE6-8842-680DE4A0432D}"/>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B9D0891-2A9E-4F35-82BE-7966AECBB0F1}"/>
              </a:ext>
            </a:extLst>
          </p:cNvPr>
          <p:cNvSpPr/>
          <p:nvPr userDrawn="1"/>
        </p:nvSpPr>
        <p:spPr>
          <a:xfrm>
            <a:off x="1379621" y="0"/>
            <a:ext cx="144000" cy="248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E52F6420-3AFC-4D7F-A45D-56EA5EFC0D18}"/>
              </a:ext>
            </a:extLst>
          </p:cNvPr>
          <p:cNvSpPr>
            <a:spLocks noGrp="1"/>
          </p:cNvSpPr>
          <p:nvPr>
            <p:ph type="subTitle" idx="13" hasCustomPrompt="1"/>
          </p:nvPr>
        </p:nvSpPr>
        <p:spPr>
          <a:xfrm>
            <a:off x="1812758" y="3038688"/>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cxnSp>
        <p:nvCxnSpPr>
          <p:cNvPr id="11" name="Straight Connector 10">
            <a:extLst>
              <a:ext uri="{FF2B5EF4-FFF2-40B4-BE49-F238E27FC236}">
                <a16:creationId xmlns:a16="http://schemas.microsoft.com/office/drawing/2014/main" id="{2BC78E93-F6DF-44C7-A9BB-D035C397BFD5}"/>
              </a:ext>
            </a:extLst>
          </p:cNvPr>
          <p:cNvCxnSpPr/>
          <p:nvPr userDrawn="1"/>
        </p:nvCxnSpPr>
        <p:spPr>
          <a:xfrm>
            <a:off x="1957137" y="288364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87BFFD5-4519-4811-BDD2-3B0318780ACC}"/>
              </a:ext>
            </a:extLst>
          </p:cNvPr>
          <p:cNvCxnSpPr>
            <a:cxnSpLocks/>
          </p:cNvCxnSpPr>
          <p:nvPr userDrawn="1"/>
        </p:nvCxnSpPr>
        <p:spPr>
          <a:xfrm rot="16200000">
            <a:off x="10391274" y="6172200"/>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4">
            <a:extLst>
              <a:ext uri="{FF2B5EF4-FFF2-40B4-BE49-F238E27FC236}">
                <a16:creationId xmlns:a16="http://schemas.microsoft.com/office/drawing/2014/main" id="{A4E36001-6B54-4F6D-9532-965904F3C338}"/>
              </a:ext>
            </a:extLst>
          </p:cNvPr>
          <p:cNvSpPr>
            <a:spLocks noGrp="1"/>
          </p:cNvSpPr>
          <p:nvPr>
            <p:ph type="body" sz="quarter" idx="14" hasCustomPrompt="1"/>
          </p:nvPr>
        </p:nvSpPr>
        <p:spPr>
          <a:xfrm>
            <a:off x="9416048" y="5377580"/>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17907811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1" y="0"/>
            <a:ext cx="12191989"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522758"/>
            <a:ext cx="8807116" cy="2387600"/>
          </a:xfrm>
        </p:spPr>
        <p:txBody>
          <a:bodyPr anchor="b">
            <a:normAutofit/>
          </a:bodyPr>
          <a:lstStyle>
            <a:lvl1pPr algn="l">
              <a:defRPr sz="5500" b="1">
                <a:solidFill>
                  <a:schemeClr val="bg1"/>
                </a:solidFill>
              </a:defRPr>
            </a:lvl1pPr>
          </a:lstStyle>
          <a:p>
            <a:r>
              <a:rPr lang="en-US" dirty="0"/>
              <a:t>THANK</a:t>
            </a:r>
            <a:br>
              <a:rPr lang="en-US" dirty="0"/>
            </a:br>
            <a:r>
              <a:rPr lang="en-US" dirty="0"/>
              <a:t>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25722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7339F772-C659-4F6E-A95D-21349475745A}" type="datetime1">
              <a:rPr lang="en-US" smtClean="0"/>
              <a:t>1/24/2024</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3438000"/>
            <a:ext cx="144000" cy="34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10217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85801"/>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1006893"/>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34538200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00332"/>
            <a:ext cx="8807116" cy="915873"/>
          </a:xfrm>
        </p:spPr>
        <p:txBody>
          <a:bodyPr anchor="b">
            <a:normAutofit/>
          </a:bodyPr>
          <a:lstStyle>
            <a:lvl1pPr algn="l">
              <a:defRPr sz="5500" b="1">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963075"/>
            <a:ext cx="9144000" cy="601840"/>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553C389B-1365-4D57-8640-FE32C76A82BF}" type="datetime1">
              <a:rPr lang="en-US" noProof="0" smtClean="0"/>
              <a:t>1/24/2024</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878000"/>
            <a:ext cx="144000"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808027"/>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632EEF-732A-4DE7-BC5A-A86C31DB6F5A}"/>
              </a:ext>
            </a:extLst>
          </p:cNvPr>
          <p:cNvCxnSpPr>
            <a:cxnSpLocks/>
          </p:cNvCxnSpPr>
          <p:nvPr userDrawn="1"/>
        </p:nvCxnSpPr>
        <p:spPr>
          <a:xfrm rot="16200000">
            <a:off x="10391274" y="685801"/>
            <a:ext cx="1371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C54CE062-7CDB-4AB7-B86E-461B22E7F450}"/>
              </a:ext>
            </a:extLst>
          </p:cNvPr>
          <p:cNvSpPr>
            <a:spLocks noGrp="1"/>
          </p:cNvSpPr>
          <p:nvPr>
            <p:ph type="body" sz="quarter" idx="14" hasCustomPrompt="1"/>
          </p:nvPr>
        </p:nvSpPr>
        <p:spPr>
          <a:xfrm>
            <a:off x="9416048" y="1006893"/>
            <a:ext cx="1460500" cy="481013"/>
          </a:xfrm>
        </p:spPr>
        <p:txBody>
          <a:bodyPr/>
          <a:lstStyle>
            <a:lvl1pPr marL="0" indent="0" algn="r">
              <a:buNone/>
              <a:defRPr lang="en-US" sz="3000" b="1" i="0" kern="1200" dirty="0">
                <a:solidFill>
                  <a:schemeClr val="bg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38463766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1D61DF5-2BE6-40B6-97DF-A161EF9520AA}"/>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413986"/>
            <a:ext cx="7107331" cy="1838643"/>
          </a:xfrm>
        </p:spPr>
        <p:txBody>
          <a:bodyPr anchor="b">
            <a:normAutofit/>
          </a:bodyPr>
          <a:lstStyle>
            <a:lvl1pPr algn="l">
              <a:defRPr sz="5500" b="1">
                <a:solidFill>
                  <a:schemeClr val="bg1"/>
                </a:solidFill>
              </a:defRPr>
            </a:lvl1pPr>
          </a:lstStyle>
          <a:p>
            <a:r>
              <a:rPr lang="en-US" dirty="0"/>
              <a:t>THANK</a:t>
            </a:r>
            <a:br>
              <a:rPr lang="en-US" dirty="0"/>
            </a:br>
            <a:r>
              <a:rPr lang="en-US" dirty="0"/>
              <a:t>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4599498"/>
            <a:ext cx="7107331" cy="966857"/>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CF1BB306-77B6-40D8-8A71-1A24515FE48B}" type="datetime1">
              <a:rPr lang="en-US" smtClean="0"/>
              <a:t>1/24/2024</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2740862"/>
            <a:ext cx="144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444445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E88EDA-C5A5-4C22-8CE4-5C7FDCF2E859}"/>
              </a:ext>
            </a:extLst>
          </p:cNvPr>
          <p:cNvCxnSpPr>
            <a:cxnSpLocks/>
          </p:cNvCxnSpPr>
          <p:nvPr userDrawn="1"/>
        </p:nvCxnSpPr>
        <p:spPr>
          <a:xfrm flipV="1">
            <a:off x="11077074" y="5622756"/>
            <a:ext cx="0" cy="98422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1B98974C-AC7A-4E66-AE1A-DBA5F1A1D054}"/>
              </a:ext>
            </a:extLst>
          </p:cNvPr>
          <p:cNvSpPr>
            <a:spLocks noGrp="1"/>
          </p:cNvSpPr>
          <p:nvPr>
            <p:ph type="body" sz="quarter" idx="13" hasCustomPrompt="1"/>
          </p:nvPr>
        </p:nvSpPr>
        <p:spPr>
          <a:xfrm>
            <a:off x="9416048" y="5513936"/>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31514951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0"/>
            <a:ext cx="12192000" cy="4446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64500"/>
            <a:ext cx="8807116" cy="915873"/>
          </a:xfrm>
        </p:spPr>
        <p:txBody>
          <a:bodyPr anchor="b">
            <a:normAutofit/>
          </a:bodyPr>
          <a:lstStyle>
            <a:lvl1pPr algn="l">
              <a:defRPr sz="5500" b="1">
                <a:gradFill>
                  <a:gsLst>
                    <a:gs pos="0">
                      <a:schemeClr val="bg2"/>
                    </a:gs>
                    <a:gs pos="100000">
                      <a:schemeClr val="accent1"/>
                    </a:gs>
                  </a:gsLst>
                  <a:lin ang="0" scaled="1"/>
                </a:gradFill>
              </a:defRPr>
            </a:lvl1pPr>
          </a:lstStyle>
          <a:p>
            <a:r>
              <a:rPr lang="en-US" noProof="0"/>
              <a:t>THANK 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6043285"/>
            <a:ext cx="9144000" cy="601840"/>
          </a:xfrm>
        </p:spPr>
        <p:txBody>
          <a:bodyPr>
            <a:normAutofit/>
          </a:bodyPr>
          <a:lstStyle>
            <a:lvl1pPr marL="0" indent="0" algn="l">
              <a:buNone/>
              <a:defRPr sz="30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646D3CFD-4D7A-41AC-A46D-B09F422513E8}" type="datetime1">
              <a:rPr lang="en-US" noProof="0" smtClean="0"/>
              <a:t>1/24/2024</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lvl1pPr>
              <a:defRPr>
                <a:solidFill>
                  <a:schemeClr val="accent1"/>
                </a:solidFill>
              </a:defRPr>
            </a:lvl1p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lvl1pPr>
              <a:defRPr>
                <a:solidFill>
                  <a:schemeClr val="accent1"/>
                </a:solidFill>
              </a:defRPr>
            </a:lvl1pPr>
          </a:lstStyle>
          <a:p>
            <a:fld id="{95CBEC59-7FF9-4688-98DF-89832A0C9025}" type="slidenum">
              <a:rPr lang="en-US" noProof="0" smtClean="0"/>
              <a:pPr/>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950000"/>
            <a:ext cx="144000" cy="19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0800000">
            <a:off x="10820400" y="870003"/>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10668000" y="1005185"/>
            <a:ext cx="1460500" cy="481013"/>
          </a:xfrm>
        </p:spPr>
        <p:txBody>
          <a:bodyPr/>
          <a:lstStyle>
            <a:lvl1pPr marL="0" indent="0" algn="l">
              <a:buNone/>
              <a:defRPr lang="en-US" sz="3000" b="1" i="0" kern="1200" dirty="0">
                <a:solidFill>
                  <a:schemeClr val="tx2"/>
                </a:solidFill>
                <a:latin typeface="+mn-lt"/>
                <a:ea typeface="+mn-ea"/>
                <a:cs typeface="+mn-cs"/>
              </a:defRPr>
            </a:lvl1pPr>
          </a:lstStyle>
          <a:p>
            <a:pPr lvl="0"/>
            <a:r>
              <a:rPr lang="en-US" noProof="0"/>
              <a:t>20XX</a:t>
            </a:r>
          </a:p>
        </p:txBody>
      </p:sp>
      <p:cxnSp>
        <p:nvCxnSpPr>
          <p:cNvPr id="14" name="Straight Connector 13">
            <a:extLst>
              <a:ext uri="{FF2B5EF4-FFF2-40B4-BE49-F238E27FC236}">
                <a16:creationId xmlns:a16="http://schemas.microsoft.com/office/drawing/2014/main" id="{5475710E-5533-4BB2-A66B-352BB2B1F9CB}"/>
              </a:ext>
            </a:extLst>
          </p:cNvPr>
          <p:cNvCxnSpPr/>
          <p:nvPr userDrawn="1"/>
        </p:nvCxnSpPr>
        <p:spPr>
          <a:xfrm>
            <a:off x="1957137" y="5823067"/>
            <a:ext cx="93044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139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1"/>
            <a:ext cx="12192000" cy="4464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85756"/>
            <a:ext cx="8807116" cy="915873"/>
          </a:xfrm>
        </p:spPr>
        <p:txBody>
          <a:bodyPr anchor="b">
            <a:normAutofit/>
          </a:bodyPr>
          <a:lstStyle>
            <a:lvl1pPr algn="l">
              <a:defRPr sz="5500" b="1">
                <a:gradFill>
                  <a:gsLst>
                    <a:gs pos="0">
                      <a:schemeClr val="bg2"/>
                    </a:gs>
                    <a:gs pos="100000">
                      <a:schemeClr val="accent1"/>
                    </a:gs>
                  </a:gsLst>
                  <a:lin ang="0" scaled="1"/>
                </a:gra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6050473"/>
            <a:ext cx="9144000" cy="601840"/>
          </a:xfrm>
        </p:spPr>
        <p:txBody>
          <a:bodyPr>
            <a:normAutofit/>
          </a:bodyPr>
          <a:lstStyle>
            <a:lvl1pPr marL="0" indent="0" algn="l">
              <a:buNone/>
              <a:defRPr sz="30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EB7FBC92-456B-42A9-BBF5-ADCA2050DDCF}" type="datetime1">
              <a:rPr lang="en-US" noProof="0" smtClean="0"/>
              <a:t>1/24/2024</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950000"/>
            <a:ext cx="144000" cy="19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882423"/>
            <a:ext cx="93044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0800000">
            <a:off x="10820400" y="870003"/>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10668000" y="1005185"/>
            <a:ext cx="1460500" cy="481013"/>
          </a:xfrm>
        </p:spPr>
        <p:txBody>
          <a:bodyPr/>
          <a:lstStyle>
            <a:lvl1pPr marL="0" indent="0" algn="l">
              <a:buNone/>
              <a:defRPr lang="en-US" sz="3000" b="1" i="0" kern="1200" dirty="0">
                <a:solidFill>
                  <a:schemeClr val="tx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221366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929641" y="458919"/>
            <a:ext cx="9971159" cy="1325563"/>
          </a:xfrm>
        </p:spPr>
        <p:txBody>
          <a:bodyPr/>
          <a:lstStyle>
            <a:lvl1pPr>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929641" y="3775165"/>
            <a:ext cx="9971158" cy="2427923"/>
          </a:xfrm>
        </p:spPr>
        <p:txBody>
          <a:bodyPr>
            <a:normAutofit/>
          </a:bodyPr>
          <a:lstStyle>
            <a:lvl1pPr marL="0" indent="0">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B40F99D1-A115-46CA-B10A-279193A83BBC}" type="datetime1">
              <a:rPr lang="en-US" smtClean="0"/>
              <a:t>1/24/2024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687289" y="0"/>
            <a:ext cx="72000" cy="1271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068863" y="1528464"/>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929641" y="1669110"/>
            <a:ext cx="9971158"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9532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929641" y="458919"/>
            <a:ext cx="9971159" cy="1325563"/>
          </a:xfrm>
        </p:spPr>
        <p:txBody>
          <a:bodyPr/>
          <a:lstStyle>
            <a:lvl1pPr>
              <a:defRPr>
                <a:gradFill>
                  <a:gsLst>
                    <a:gs pos="0">
                      <a:schemeClr val="bg2"/>
                    </a:gs>
                    <a:gs pos="100000">
                      <a:schemeClr val="accent1"/>
                    </a:gs>
                  </a:gsLst>
                  <a:lin ang="0" scaled="1"/>
                </a:gradFill>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929641" y="3133484"/>
            <a:ext cx="10515600" cy="2427923"/>
          </a:xfrm>
        </p:spPr>
        <p:txBody>
          <a:bodyPr>
            <a:normAutofit/>
          </a:bodyPr>
          <a:lstStyle>
            <a:lvl1pPr marL="0" indent="0">
              <a:lnSpc>
                <a:spcPct val="100000"/>
              </a:lnSpc>
              <a:spcBef>
                <a:spcPts val="600"/>
              </a:spcBef>
              <a:buNone/>
              <a:defRPr sz="1600" i="0">
                <a:solidFill>
                  <a:schemeClr val="tx1">
                    <a:lumMod val="75000"/>
                    <a:lumOff val="25000"/>
                  </a:schemeClr>
                </a:solidFill>
              </a:defRPr>
            </a:lvl1pPr>
            <a:lvl2pPr marL="457200" indent="0">
              <a:buNone/>
              <a:defRPr sz="1800" i="1">
                <a:solidFill>
                  <a:schemeClr val="tx1">
                    <a:lumMod val="75000"/>
                    <a:lumOff val="25000"/>
                  </a:schemeClr>
                </a:solidFill>
              </a:defRPr>
            </a:lvl2pPr>
            <a:lvl3pPr marL="914400" indent="0">
              <a:buNone/>
              <a:defRPr sz="1600" i="1">
                <a:solidFill>
                  <a:schemeClr val="tx1">
                    <a:lumMod val="75000"/>
                    <a:lumOff val="25000"/>
                  </a:schemeClr>
                </a:solidFill>
              </a:defRPr>
            </a:lvl3pPr>
            <a:lvl4pPr marL="1371600" indent="0">
              <a:buNone/>
              <a:defRPr sz="1400" i="1">
                <a:solidFill>
                  <a:schemeClr val="tx1">
                    <a:lumMod val="75000"/>
                    <a:lumOff val="25000"/>
                  </a:schemeClr>
                </a:solidFill>
              </a:defRPr>
            </a:lvl4pPr>
            <a:lvl5pPr marL="1828800" indent="0">
              <a:buNone/>
              <a:defRPr sz="1400" i="1">
                <a:solidFill>
                  <a:schemeClr val="tx1">
                    <a:lumMod val="75000"/>
                    <a:lumOff val="25000"/>
                  </a:schemeClr>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B00E1783-EEF8-44D1-A300-8D20A32BB2D3}" type="datetime1">
              <a:rPr lang="en-US" smtClean="0"/>
              <a:t>1/24/2024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687289" y="0"/>
            <a:ext cx="72000" cy="12710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068863" y="1528464"/>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929641" y="1669110"/>
            <a:ext cx="9971158" cy="692595"/>
          </a:xfrm>
        </p:spPr>
        <p:txBody>
          <a:bodyPr>
            <a:normAutofit/>
          </a:bodyPr>
          <a:lstStyle>
            <a:lvl1pPr marL="0" indent="0" algn="l">
              <a:buNone/>
              <a:defRPr sz="25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8887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CF94AF4-4F78-4DA5-8571-FD66FFA6313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21" y="546844"/>
            <a:ext cx="8997738" cy="1325563"/>
          </a:xfrm>
        </p:spPr>
        <p:txBody>
          <a:bodyPr/>
          <a:lstStyle>
            <a:lvl1pPr>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1527520" y="3581731"/>
            <a:ext cx="8997737" cy="2230464"/>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38E8C37E-76B3-4A0D-BCD1-C5A52A858D66}" type="datetime1">
              <a:rPr lang="en-US" smtClean="0"/>
              <a:t>1/24/2024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a:xfrm>
            <a:off x="590400" y="6159402"/>
            <a:ext cx="2788169"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8" y="244717"/>
            <a:ext cx="7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2" y="161638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20" y="1757035"/>
            <a:ext cx="8997737"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0938200" y="1341281"/>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0831016" y="1377655"/>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80265F1-E793-484F-ADC9-31450ADF8B0E}"/>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8710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443655"/>
            <a:ext cx="4143555" cy="1536580"/>
          </a:xfrm>
        </p:spPr>
        <p:txBody>
          <a:bodyPr/>
          <a:lstStyle>
            <a:lvl1pPr>
              <a:defRPr/>
            </a:lvl1pPr>
          </a:lstStyle>
          <a:p>
            <a:r>
              <a:rPr lang="en-US" dirty="0"/>
              <a:t>CONTENT</a:t>
            </a:r>
            <a:br>
              <a:rPr lang="en-US" dirty="0"/>
            </a:br>
            <a:r>
              <a:rPr lang="en-US" dirty="0"/>
              <a:t>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5871409" y="2588054"/>
            <a:ext cx="5228216" cy="3122935"/>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76D2C234-967A-4CF5-82BF-1AF9EBDCBA35}" type="datetime1">
              <a:rPr lang="en-US" smtClean="0"/>
              <a:t>1/24/2024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684524"/>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288248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023127"/>
            <a:ext cx="4143555"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792973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51E1EAD-812A-4236-9F79-679D72C2B82D}"/>
              </a:ext>
            </a:extLst>
          </p:cNvPr>
          <p:cNvSpPr>
            <a:spLocks noGrp="1"/>
          </p:cNvSpPr>
          <p:nvPr>
            <p:ph type="ftr" sz="quarter" idx="3"/>
          </p:nvPr>
        </p:nvSpPr>
        <p:spPr>
          <a:xfrm>
            <a:off x="614873" y="6187538"/>
            <a:ext cx="3256673" cy="365125"/>
          </a:xfrm>
          <a:prstGeom prst="rect">
            <a:avLst/>
          </a:prstGeom>
        </p:spPr>
        <p:txBody>
          <a:bodyPr vert="horz" lIns="91440" tIns="45720" rIns="91440" bIns="45720" rtlCol="0" anchor="ctr"/>
          <a:lstStyle>
            <a:lvl1pPr algn="l">
              <a:defRPr sz="1200" i="1">
                <a:solidFill>
                  <a:schemeClr val="tx2"/>
                </a:solidFill>
              </a:defRPr>
            </a:lvl1pPr>
          </a:lstStyle>
          <a:p>
            <a:r>
              <a:rPr lang="en-US" dirty="0"/>
              <a:t>Presentation Title</a:t>
            </a:r>
          </a:p>
        </p:txBody>
      </p:sp>
      <p:sp>
        <p:nvSpPr>
          <p:cNvPr id="2" name="Title Placeholder 1">
            <a:extLst>
              <a:ext uri="{FF2B5EF4-FFF2-40B4-BE49-F238E27FC236}">
                <a16:creationId xmlns:a16="http://schemas.microsoft.com/office/drawing/2014/main" id="{65A38A25-0817-41BC-96A5-5012FE15C9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A28A22-3D06-43EE-BD32-97F90FEA19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AC635-0473-40DB-A82D-46D5F635BC1B}"/>
              </a:ext>
            </a:extLst>
          </p:cNvPr>
          <p:cNvSpPr>
            <a:spLocks noGrp="1"/>
          </p:cNvSpPr>
          <p:nvPr>
            <p:ph type="dt" sz="half" idx="2"/>
          </p:nvPr>
        </p:nvSpPr>
        <p:spPr>
          <a:xfrm>
            <a:off x="4724400" y="6187538"/>
            <a:ext cx="2743200" cy="365125"/>
          </a:xfrm>
          <a:prstGeom prst="rect">
            <a:avLst/>
          </a:prstGeom>
        </p:spPr>
        <p:txBody>
          <a:bodyPr vert="horz" lIns="91440" tIns="45720" rIns="91440" bIns="45720" rtlCol="0" anchor="ctr"/>
          <a:lstStyle>
            <a:lvl1pPr algn="l">
              <a:defRPr sz="1200" i="1">
                <a:solidFill>
                  <a:schemeClr val="tx2"/>
                </a:solidFill>
              </a:defRPr>
            </a:lvl1pPr>
          </a:lstStyle>
          <a:p>
            <a:fld id="{7E5F88F2-B164-4B6F-A4D1-FF377EA65B7F}" type="datetime1">
              <a:rPr lang="en-US" smtClean="0"/>
              <a:t>1/24/2024</a:t>
            </a:fld>
            <a:endParaRPr lang="en-US" dirty="0"/>
          </a:p>
        </p:txBody>
      </p:sp>
      <p:sp>
        <p:nvSpPr>
          <p:cNvPr id="6" name="Slide Number Placeholder 5">
            <a:extLst>
              <a:ext uri="{FF2B5EF4-FFF2-40B4-BE49-F238E27FC236}">
                <a16:creationId xmlns:a16="http://schemas.microsoft.com/office/drawing/2014/main" id="{2FBD12B9-96FA-4883-88FA-2071321A4391}"/>
              </a:ext>
            </a:extLst>
          </p:cNvPr>
          <p:cNvSpPr>
            <a:spLocks noGrp="1"/>
          </p:cNvSpPr>
          <p:nvPr>
            <p:ph type="sldNum" sz="quarter" idx="4"/>
          </p:nvPr>
        </p:nvSpPr>
        <p:spPr>
          <a:xfrm>
            <a:off x="8849751" y="6187538"/>
            <a:ext cx="2743200" cy="365125"/>
          </a:xfrm>
          <a:prstGeom prst="rect">
            <a:avLst/>
          </a:prstGeom>
        </p:spPr>
        <p:txBody>
          <a:bodyPr vert="horz" lIns="91440" tIns="45720" rIns="91440" bIns="45720" rtlCol="0" anchor="ctr"/>
          <a:lstStyle>
            <a:lvl1pPr algn="r">
              <a:defRPr sz="1200" i="1">
                <a:solidFill>
                  <a:schemeClr val="tx2"/>
                </a:solidFill>
              </a:defRPr>
            </a:lvl1pPr>
          </a:lstStyle>
          <a:p>
            <a:fld id="{95CBEC59-7FF9-4688-98DF-89832A0C9025}" type="slidenum">
              <a:rPr lang="en-US" smtClean="0"/>
              <a:pPr/>
              <a:t>‹#›</a:t>
            </a:fld>
            <a:endParaRPr lang="en-US" dirty="0"/>
          </a:p>
        </p:txBody>
      </p:sp>
    </p:spTree>
    <p:extLst>
      <p:ext uri="{BB962C8B-B14F-4D97-AF65-F5344CB8AC3E}">
        <p14:creationId xmlns:p14="http://schemas.microsoft.com/office/powerpoint/2010/main" val="30549170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Lst>
  <p:hf hdr="0" dt="0"/>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png"/><Relationship Id="rId1" Type="http://schemas.openxmlformats.org/officeDocument/2006/relationships/slideLayout" Target="../slideLayouts/slideLayout2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hyperlink" Target="https://studentaid.gov/understand-aid/eligibility/requirements/non-us-citizens" TargetMode="Externa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6C911F6-4F45-4544-907C-35CD858AF21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FFCD6B"/>
                </a:solidFill>
                <a:effectLst/>
                <a:uLnTx/>
                <a:uFillTx/>
                <a:latin typeface="Speak Pro"/>
                <a:ea typeface="+mn-ea"/>
                <a:cs typeface="+mn-cs"/>
              </a:rPr>
              <a:t>Presentation Title</a:t>
            </a:r>
            <a:endParaRPr kumimoji="0" lang="en-US" sz="1200" b="0" i="1" u="none" strike="noStrike" kern="1200" cap="none" spc="0" normalizeH="0" baseline="0" noProof="0" dirty="0">
              <a:ln>
                <a:noFill/>
              </a:ln>
              <a:solidFill>
                <a:srgbClr val="FFCD6B"/>
              </a:solidFill>
              <a:effectLst/>
              <a:uLnTx/>
              <a:uFillTx/>
              <a:latin typeface="Speak Pro"/>
              <a:ea typeface="+mn-ea"/>
              <a:cs typeface="+mn-cs"/>
            </a:endParaRPr>
          </a:p>
        </p:txBody>
      </p:sp>
      <p:sp>
        <p:nvSpPr>
          <p:cNvPr id="6" name="Text Placeholder 5">
            <a:extLst>
              <a:ext uri="{FF2B5EF4-FFF2-40B4-BE49-F238E27FC236}">
                <a16:creationId xmlns:a16="http://schemas.microsoft.com/office/drawing/2014/main" id="{ED13037B-6C95-4E1E-8F0C-29492D4D27DF}"/>
              </a:ext>
            </a:extLst>
          </p:cNvPr>
          <p:cNvSpPr>
            <a:spLocks noGrp="1"/>
          </p:cNvSpPr>
          <p:nvPr>
            <p:ph type="body" sz="quarter" idx="14"/>
          </p:nvPr>
        </p:nvSpPr>
        <p:spPr/>
        <p:txBody>
          <a:bodyPr/>
          <a:lstStyle/>
          <a:p>
            <a:endParaRPr lang="en-US"/>
          </a:p>
        </p:txBody>
      </p:sp>
      <p:pic>
        <p:nvPicPr>
          <p:cNvPr id="7" name="Picture Placeholder 6">
            <a:extLst>
              <a:ext uri="{FF2B5EF4-FFF2-40B4-BE49-F238E27FC236}">
                <a16:creationId xmlns:a16="http://schemas.microsoft.com/office/drawing/2014/main" id="{67B492F7-49A2-4425-8296-F4FF5B065651}"/>
              </a:ext>
            </a:extLst>
          </p:cNvPr>
          <p:cNvPicPr>
            <a:picLocks noGrp="1" noChangeAspect="1"/>
          </p:cNvPicPr>
          <p:nvPr>
            <p:ph type="pic" sz="quarter" idx="15"/>
          </p:nvPr>
        </p:nvPicPr>
        <p:blipFill>
          <a:blip r:embed="rId2"/>
          <a:srcRect t="12065" b="12065"/>
          <a:stretch>
            <a:fillRect/>
          </a:stretch>
        </p:blipFill>
        <p:spPr>
          <a:xfrm>
            <a:off x="0" y="0"/>
            <a:ext cx="12192000" cy="4251325"/>
          </a:xfrm>
          <a:prstGeom prst="rect">
            <a:avLst/>
          </a:prstGeom>
        </p:spPr>
      </p:pic>
      <p:pic>
        <p:nvPicPr>
          <p:cNvPr id="8" name="Picture 2" descr="E:\Communications\Logos\UCanGo2\UCG2._white_outline.gif">
            <a:extLst>
              <a:ext uri="{FF2B5EF4-FFF2-40B4-BE49-F238E27FC236}">
                <a16:creationId xmlns:a16="http://schemas.microsoft.com/office/drawing/2014/main" id="{7FD24184-DE71-47CA-98FA-74EC2A87E6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35" y="150593"/>
            <a:ext cx="3781551" cy="118872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816D761E-0CED-42C7-941F-3F382073C912}"/>
              </a:ext>
            </a:extLst>
          </p:cNvPr>
          <p:cNvSpPr/>
          <p:nvPr/>
        </p:nvSpPr>
        <p:spPr>
          <a:xfrm>
            <a:off x="1890775" y="5865259"/>
            <a:ext cx="914400" cy="2743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peak Pro"/>
              <a:ea typeface="+mn-ea"/>
              <a:cs typeface="+mn-cs"/>
            </a:endParaRPr>
          </a:p>
        </p:txBody>
      </p:sp>
      <p:pic>
        <p:nvPicPr>
          <p:cNvPr id="12" name="Picture 11">
            <a:extLst>
              <a:ext uri="{FF2B5EF4-FFF2-40B4-BE49-F238E27FC236}">
                <a16:creationId xmlns:a16="http://schemas.microsoft.com/office/drawing/2014/main" id="{B33F89D6-C7FF-4B67-8870-5C692331554F}"/>
              </a:ext>
            </a:extLst>
          </p:cNvPr>
          <p:cNvPicPr>
            <a:picLocks noChangeAspect="1"/>
          </p:cNvPicPr>
          <p:nvPr/>
        </p:nvPicPr>
        <p:blipFill>
          <a:blip r:embed="rId4"/>
          <a:stretch>
            <a:fillRect/>
          </a:stretch>
        </p:blipFill>
        <p:spPr>
          <a:xfrm>
            <a:off x="1790832" y="6261011"/>
            <a:ext cx="1114286" cy="161905"/>
          </a:xfrm>
          <a:prstGeom prst="rect">
            <a:avLst/>
          </a:prstGeom>
        </p:spPr>
      </p:pic>
      <p:sp>
        <p:nvSpPr>
          <p:cNvPr id="13" name="Rectangle 12">
            <a:extLst>
              <a:ext uri="{FF2B5EF4-FFF2-40B4-BE49-F238E27FC236}">
                <a16:creationId xmlns:a16="http://schemas.microsoft.com/office/drawing/2014/main" id="{6221D25E-1B99-4A69-8D75-C6B31F5AD0CA}"/>
              </a:ext>
            </a:extLst>
          </p:cNvPr>
          <p:cNvSpPr/>
          <p:nvPr/>
        </p:nvSpPr>
        <p:spPr>
          <a:xfrm>
            <a:off x="1270965" y="4795411"/>
            <a:ext cx="91440" cy="21945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peak Pro"/>
              <a:ea typeface="+mn-ea"/>
              <a:cs typeface="+mn-cs"/>
            </a:endParaRPr>
          </a:p>
        </p:txBody>
      </p:sp>
      <p:sp>
        <p:nvSpPr>
          <p:cNvPr id="14" name="Text Placeholder 3">
            <a:extLst>
              <a:ext uri="{FF2B5EF4-FFF2-40B4-BE49-F238E27FC236}">
                <a16:creationId xmlns:a16="http://schemas.microsoft.com/office/drawing/2014/main" id="{B5D0A81E-B5E1-44AC-8DDF-C41C22FE25FB}"/>
              </a:ext>
            </a:extLst>
          </p:cNvPr>
          <p:cNvSpPr txBox="1">
            <a:spLocks/>
          </p:cNvSpPr>
          <p:nvPr/>
        </p:nvSpPr>
        <p:spPr>
          <a:xfrm>
            <a:off x="-1083507" y="6351448"/>
            <a:ext cx="2414765" cy="1013103"/>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lang="en-US" sz="3000" b="1" i="0" kern="1200" dirty="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                2024-2025 </a:t>
            </a:r>
          </a:p>
        </p:txBody>
      </p:sp>
      <p:pic>
        <p:nvPicPr>
          <p:cNvPr id="3" name="Picture 2">
            <a:extLst>
              <a:ext uri="{FF2B5EF4-FFF2-40B4-BE49-F238E27FC236}">
                <a16:creationId xmlns:a16="http://schemas.microsoft.com/office/drawing/2014/main" id="{30405E7D-807E-45B0-B125-BBA77E877D62}"/>
              </a:ext>
            </a:extLst>
          </p:cNvPr>
          <p:cNvPicPr>
            <a:picLocks noChangeAspect="1"/>
          </p:cNvPicPr>
          <p:nvPr/>
        </p:nvPicPr>
        <p:blipFill>
          <a:blip r:embed="rId5"/>
          <a:stretch>
            <a:fillRect/>
          </a:stretch>
        </p:blipFill>
        <p:spPr>
          <a:xfrm>
            <a:off x="11606716" y="6234146"/>
            <a:ext cx="198945" cy="640080"/>
          </a:xfrm>
          <a:prstGeom prst="rect">
            <a:avLst/>
          </a:prstGeom>
        </p:spPr>
      </p:pic>
      <p:pic>
        <p:nvPicPr>
          <p:cNvPr id="5" name="Picture 4">
            <a:extLst>
              <a:ext uri="{FF2B5EF4-FFF2-40B4-BE49-F238E27FC236}">
                <a16:creationId xmlns:a16="http://schemas.microsoft.com/office/drawing/2014/main" id="{7B91D3A0-11BA-46E3-A870-2127F24F009C}"/>
              </a:ext>
            </a:extLst>
          </p:cNvPr>
          <p:cNvPicPr>
            <a:picLocks noChangeAspect="1"/>
          </p:cNvPicPr>
          <p:nvPr/>
        </p:nvPicPr>
        <p:blipFill>
          <a:blip r:embed="rId6"/>
          <a:stretch>
            <a:fillRect/>
          </a:stretch>
        </p:blipFill>
        <p:spPr>
          <a:xfrm>
            <a:off x="1690657" y="6506747"/>
            <a:ext cx="1790855" cy="137172"/>
          </a:xfrm>
          <a:prstGeom prst="rect">
            <a:avLst/>
          </a:prstGeom>
        </p:spPr>
      </p:pic>
      <p:pic>
        <p:nvPicPr>
          <p:cNvPr id="15" name="Picture 14">
            <a:extLst>
              <a:ext uri="{FF2B5EF4-FFF2-40B4-BE49-F238E27FC236}">
                <a16:creationId xmlns:a16="http://schemas.microsoft.com/office/drawing/2014/main" id="{1324955D-6135-4E7D-9EC9-655B7ACDDFEC}"/>
              </a:ext>
            </a:extLst>
          </p:cNvPr>
          <p:cNvPicPr>
            <a:picLocks noChangeAspect="1"/>
          </p:cNvPicPr>
          <p:nvPr/>
        </p:nvPicPr>
        <p:blipFill>
          <a:blip r:embed="rId6"/>
          <a:stretch>
            <a:fillRect/>
          </a:stretch>
        </p:blipFill>
        <p:spPr>
          <a:xfrm>
            <a:off x="1563292" y="5820289"/>
            <a:ext cx="1790855" cy="137172"/>
          </a:xfrm>
          <a:prstGeom prst="rect">
            <a:avLst/>
          </a:prstGeom>
        </p:spPr>
      </p:pic>
      <p:sp>
        <p:nvSpPr>
          <p:cNvPr id="9" name="Title 1">
            <a:extLst>
              <a:ext uri="{FF2B5EF4-FFF2-40B4-BE49-F238E27FC236}">
                <a16:creationId xmlns:a16="http://schemas.microsoft.com/office/drawing/2014/main" id="{0AF4F4C2-0ED9-48D0-B007-7F9DB39808AF}"/>
              </a:ext>
            </a:extLst>
          </p:cNvPr>
          <p:cNvSpPr txBox="1">
            <a:spLocks/>
          </p:cNvSpPr>
          <p:nvPr/>
        </p:nvSpPr>
        <p:spPr>
          <a:xfrm>
            <a:off x="1690657" y="6648579"/>
            <a:ext cx="10003697" cy="157135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Avenir Next LT Pro"/>
                <a:ea typeface="+mj-ea"/>
                <a:cs typeface="+mj-cs"/>
              </a:rPr>
              <a:t>Tell Me About the FAFSA</a:t>
            </a:r>
            <a:br>
              <a:rPr kumimoji="0" lang="en-US" sz="5500" b="1" i="0" u="none" strike="noStrike" kern="1200" cap="none" spc="0" normalizeH="0" baseline="0" noProof="0" dirty="0">
                <a:ln>
                  <a:noFill/>
                </a:ln>
                <a:solidFill>
                  <a:prstClr val="white"/>
                </a:solidFill>
                <a:effectLst/>
                <a:uLnTx/>
                <a:uFillTx/>
                <a:latin typeface="Avenir Next LT Pro"/>
                <a:ea typeface="+mj-ea"/>
                <a:cs typeface="+mj-cs"/>
              </a:rPr>
            </a:br>
            <a:r>
              <a:rPr kumimoji="0" lang="en-US" sz="3200" b="1" i="0" u="none" strike="noStrike" kern="1200" cap="none" spc="0" normalizeH="0" baseline="0" noProof="0" dirty="0">
                <a:ln>
                  <a:noFill/>
                </a:ln>
                <a:solidFill>
                  <a:srgbClr val="FFCD6B"/>
                </a:solidFill>
                <a:effectLst/>
                <a:uLnTx/>
                <a:uFillTx/>
                <a:latin typeface="Arial Narrow" panose="020B0606020202030204" pitchFamily="34" charset="0"/>
                <a:ea typeface="+mj-ea"/>
                <a:cs typeface="+mj-cs"/>
              </a:rPr>
              <a:t>Answers to FAQs Regarding Federal Financial Aid for College</a:t>
            </a:r>
            <a:br>
              <a:rPr kumimoji="0" lang="en-US" sz="3200" b="1" i="0" u="none" strike="noStrike" kern="1200" cap="none" spc="0" normalizeH="0" baseline="0" noProof="0" dirty="0">
                <a:ln>
                  <a:noFill/>
                </a:ln>
                <a:solidFill>
                  <a:srgbClr val="FFCD6B"/>
                </a:solidFill>
                <a:effectLst/>
                <a:uLnTx/>
                <a:uFillTx/>
                <a:latin typeface="Arial Narrow" panose="020B0606020202030204" pitchFamily="34" charset="0"/>
                <a:ea typeface="+mj-ea"/>
                <a:cs typeface="+mj-cs"/>
              </a:rPr>
            </a:br>
            <a:endParaRPr kumimoji="0" lang="en-US" sz="3200" b="1" i="0" u="none" strike="noStrike" kern="1200" cap="none" spc="0" normalizeH="0" baseline="0" noProof="0" dirty="0">
              <a:ln>
                <a:noFill/>
              </a:ln>
              <a:solidFill>
                <a:srgbClr val="FFCD6B"/>
              </a:solidFill>
              <a:effectLst/>
              <a:uLnTx/>
              <a:uFillTx/>
              <a:latin typeface="Arial Narrow" panose="020B060602020203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br>
              <a:rPr kumimoji="0" lang="en-US" sz="5500" b="1" i="0" u="none" strike="noStrike" kern="1200" cap="none" spc="0" normalizeH="0" baseline="0" noProof="0" dirty="0">
                <a:ln>
                  <a:noFill/>
                </a:ln>
                <a:solidFill>
                  <a:prstClr val="white"/>
                </a:solidFill>
                <a:effectLst/>
                <a:uLnTx/>
                <a:uFillTx/>
                <a:latin typeface="Avenir Next LT Pro"/>
                <a:ea typeface="+mj-ea"/>
                <a:cs typeface="+mj-cs"/>
              </a:rPr>
            </a:br>
            <a:endParaRPr kumimoji="0" lang="en-US" sz="5500" b="1" i="0" u="none" strike="noStrike" kern="1200" cap="none" spc="0" normalizeH="0" baseline="0" noProof="0" dirty="0">
              <a:ln>
                <a:noFill/>
              </a:ln>
              <a:solidFill>
                <a:prstClr val="white"/>
              </a:solidFill>
              <a:effectLst/>
              <a:uLnTx/>
              <a:uFillTx/>
              <a:latin typeface="Avenir Next LT Pro"/>
              <a:ea typeface="+mj-ea"/>
              <a:cs typeface="+mj-cs"/>
            </a:endParaRPr>
          </a:p>
        </p:txBody>
      </p:sp>
    </p:spTree>
    <p:extLst>
      <p:ext uri="{BB962C8B-B14F-4D97-AF65-F5344CB8AC3E}">
        <p14:creationId xmlns:p14="http://schemas.microsoft.com/office/powerpoint/2010/main" val="1635921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C75E2-C7E9-4CDE-A3E7-DB7E770B97E4}"/>
              </a:ext>
            </a:extLst>
          </p:cNvPr>
          <p:cNvSpPr>
            <a:spLocks noGrp="1"/>
          </p:cNvSpPr>
          <p:nvPr>
            <p:ph type="title"/>
          </p:nvPr>
        </p:nvSpPr>
        <p:spPr/>
        <p:txBody>
          <a:bodyPr/>
          <a:lstStyle/>
          <a:p>
            <a:r>
              <a:rPr lang="en-US" dirty="0"/>
              <a:t>Intro to the FAFSA Modules</a:t>
            </a:r>
          </a:p>
        </p:txBody>
      </p:sp>
      <p:sp>
        <p:nvSpPr>
          <p:cNvPr id="3" name="Content Placeholder 2">
            <a:extLst>
              <a:ext uri="{FF2B5EF4-FFF2-40B4-BE49-F238E27FC236}">
                <a16:creationId xmlns:a16="http://schemas.microsoft.com/office/drawing/2014/main" id="{D5F2D16A-183F-4A38-8872-766FA01EA75F}"/>
              </a:ext>
            </a:extLst>
          </p:cNvPr>
          <p:cNvSpPr>
            <a:spLocks noGrp="1"/>
          </p:cNvSpPr>
          <p:nvPr>
            <p:ph idx="1"/>
          </p:nvPr>
        </p:nvSpPr>
        <p:spPr>
          <a:xfrm>
            <a:off x="6261610" y="1025244"/>
            <a:ext cx="5743074" cy="5526881"/>
          </a:xfrm>
        </p:spPr>
        <p:txBody>
          <a:bodyPr>
            <a:normAutofit fontScale="92500" lnSpcReduction="20000"/>
          </a:bodyPr>
          <a:lstStyle/>
          <a:p>
            <a:pPr>
              <a:lnSpc>
                <a:spcPct val="118000"/>
              </a:lnSpc>
            </a:pPr>
            <a:r>
              <a:rPr lang="en-US" sz="2200" dirty="0">
                <a:latin typeface="Arial Narrow" panose="020B0606020202030204" pitchFamily="34" charset="0"/>
              </a:rPr>
              <a:t>The Free Application for Federal Student Aid, or FAFSA, is your key to unlocking federal and state financial aid that may be available to help you pay for your college expenses at a technology center, career school, college or university. The FAFSA is NOT a loan application, a credit search, or an application to college. It’s simply a ‘snapshot’ of your family’s financial situation on the day you submit the form. </a:t>
            </a:r>
          </a:p>
          <a:p>
            <a:pPr>
              <a:lnSpc>
                <a:spcPct val="118000"/>
              </a:lnSpc>
            </a:pPr>
            <a:endParaRPr lang="en-US" sz="2200" b="1" dirty="0">
              <a:latin typeface="Arial Narrow" panose="020B0606020202030204" pitchFamily="34" charset="0"/>
            </a:endParaRPr>
          </a:p>
          <a:p>
            <a:pPr>
              <a:lnSpc>
                <a:spcPct val="118000"/>
              </a:lnSpc>
            </a:pPr>
            <a:r>
              <a:rPr lang="en-US" sz="2200" dirty="0">
                <a:latin typeface="Arial Narrow" panose="020B0606020202030204" pitchFamily="34" charset="0"/>
              </a:rPr>
              <a:t>A new FAFSA becomes available October 1* every year, and it will cover the academic term that will start the </a:t>
            </a:r>
            <a:r>
              <a:rPr lang="en-US" sz="2200" i="1" dirty="0">
                <a:latin typeface="Arial Narrow" panose="020B0606020202030204" pitchFamily="34" charset="0"/>
              </a:rPr>
              <a:t>following </a:t>
            </a:r>
            <a:r>
              <a:rPr lang="en-US" sz="2200" dirty="0">
                <a:latin typeface="Arial Narrow" panose="020B0606020202030204" pitchFamily="34" charset="0"/>
              </a:rPr>
              <a:t>fall. This means if you’re a high school senior, you should submit your FAFSA as early as possible to see how much aid you qualify for to help you pay for college</a:t>
            </a:r>
            <a:r>
              <a:rPr lang="en-US" sz="2200" i="1" dirty="0">
                <a:latin typeface="Arial Narrow" panose="020B0606020202030204" pitchFamily="34" charset="0"/>
              </a:rPr>
              <a:t>.</a:t>
            </a:r>
          </a:p>
          <a:p>
            <a:pPr>
              <a:lnSpc>
                <a:spcPct val="118000"/>
              </a:lnSpc>
            </a:pPr>
            <a:endParaRPr lang="en-US" sz="1100" b="1" i="1" dirty="0">
              <a:latin typeface="Arial Narrow" panose="020B0606020202030204" pitchFamily="34" charset="0"/>
            </a:endParaRPr>
          </a:p>
          <a:p>
            <a:pPr>
              <a:lnSpc>
                <a:spcPct val="118000"/>
              </a:lnSpc>
            </a:pPr>
            <a:endParaRPr lang="en-US" sz="1100" b="1" i="1" dirty="0">
              <a:latin typeface="Arial Narrow" panose="020B0606020202030204" pitchFamily="34" charset="0"/>
            </a:endParaRPr>
          </a:p>
          <a:p>
            <a:pPr>
              <a:lnSpc>
                <a:spcPct val="118000"/>
              </a:lnSpc>
            </a:pPr>
            <a:r>
              <a:rPr lang="en-US" sz="2000" b="1" dirty="0">
                <a:latin typeface="Arial Narrow" panose="020B0606020202030204" pitchFamily="34" charset="0"/>
              </a:rPr>
              <a:t>*</a:t>
            </a:r>
            <a:r>
              <a:rPr lang="en-US" dirty="0">
                <a:latin typeface="Arial Narrow" panose="020B0606020202030204" pitchFamily="34" charset="0"/>
              </a:rPr>
              <a:t>The 2024-25 FAFSA was released December 2023, but the regular release date will go back to October 1 in 2024.</a:t>
            </a:r>
          </a:p>
        </p:txBody>
      </p:sp>
      <p:sp>
        <p:nvSpPr>
          <p:cNvPr id="4" name="Footer Placeholder 3">
            <a:extLst>
              <a:ext uri="{FF2B5EF4-FFF2-40B4-BE49-F238E27FC236}">
                <a16:creationId xmlns:a16="http://schemas.microsoft.com/office/drawing/2014/main" id="{16417046-E8D4-4851-862C-0BF84D8D122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3B2CAC"/>
                </a:solidFill>
                <a:effectLst/>
                <a:uLnTx/>
                <a:uFillTx/>
                <a:latin typeface="Arial Narrow" panose="020B0606020202030204" pitchFamily="34" charset="0"/>
                <a:ea typeface="+mn-ea"/>
                <a:cs typeface="+mn-cs"/>
              </a:rPr>
              <a:t>Tell Me About the FAFSA</a:t>
            </a:r>
          </a:p>
        </p:txBody>
      </p:sp>
      <p:sp>
        <p:nvSpPr>
          <p:cNvPr id="5" name="Slide Number Placeholder 4">
            <a:extLst>
              <a:ext uri="{FF2B5EF4-FFF2-40B4-BE49-F238E27FC236}">
                <a16:creationId xmlns:a16="http://schemas.microsoft.com/office/drawing/2014/main" id="{37FC0AEA-646D-49DC-8618-CEFD70130E0C}"/>
              </a:ext>
            </a:extLst>
          </p:cNvPr>
          <p:cNvSpPr>
            <a:spLocks noGrp="1"/>
          </p:cNvSpPr>
          <p:nvPr>
            <p:ph type="sldNum" sz="quarter" idx="12"/>
          </p:nvPr>
        </p:nvSpPr>
        <p:spPr>
          <a:xfrm>
            <a:off x="8905645"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BEC59-7FF9-4688-98DF-89832A0C9025}" type="slidenum">
              <a:rPr kumimoji="0" lang="en-US" sz="2000" b="0" i="1" u="none" strike="noStrike" kern="1200" cap="none" spc="0" normalizeH="0" baseline="0" noProof="0" smtClean="0">
                <a:ln>
                  <a:noFill/>
                </a:ln>
                <a:solidFill>
                  <a:srgbClr val="FFCD6B"/>
                </a:solidFill>
                <a:effectLst/>
                <a:uLnTx/>
                <a:uFillTx/>
                <a:latin typeface="Arial Narrow" panose="020B06060202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2000" b="0" i="1" u="none" strike="noStrike" kern="1200" cap="none" spc="0" normalizeH="0" baseline="0" noProof="0" dirty="0">
              <a:ln>
                <a:noFill/>
              </a:ln>
              <a:solidFill>
                <a:srgbClr val="FFCD6B"/>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1372925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5BA30-0732-4462-9ADB-99533E0C514E}"/>
              </a:ext>
            </a:extLst>
          </p:cNvPr>
          <p:cNvSpPr>
            <a:spLocks noGrp="1"/>
          </p:cNvSpPr>
          <p:nvPr>
            <p:ph type="title"/>
          </p:nvPr>
        </p:nvSpPr>
        <p:spPr/>
        <p:txBody>
          <a:bodyPr/>
          <a:lstStyle/>
          <a:p>
            <a:r>
              <a:rPr lang="en-US" dirty="0"/>
              <a:t>FAFSA Eligibility</a:t>
            </a:r>
          </a:p>
        </p:txBody>
      </p:sp>
      <p:sp>
        <p:nvSpPr>
          <p:cNvPr id="3" name="Footer Placeholder 2">
            <a:extLst>
              <a:ext uri="{FF2B5EF4-FFF2-40B4-BE49-F238E27FC236}">
                <a16:creationId xmlns:a16="http://schemas.microsoft.com/office/drawing/2014/main" id="{1EEA8340-A9FD-4639-B0D0-0A8FBB9DBF70}"/>
              </a:ext>
            </a:extLst>
          </p:cNvPr>
          <p:cNvSpPr>
            <a:spLocks noGrp="1"/>
          </p:cNvSpPr>
          <p:nvPr>
            <p:ph type="ftr" sz="quarter" idx="11"/>
          </p:nvPr>
        </p:nvSpPr>
        <p:spPr>
          <a:xfrm>
            <a:off x="686590" y="6268220"/>
            <a:ext cx="3256673"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3B2CAC"/>
                </a:solidFill>
                <a:effectLst/>
                <a:uLnTx/>
                <a:uFillTx/>
                <a:latin typeface="Arial Narrow" panose="020B0606020202030204" pitchFamily="34" charset="0"/>
                <a:ea typeface="+mn-ea"/>
                <a:cs typeface="+mn-cs"/>
              </a:rPr>
              <a:t>Tell Me About the FAFSA</a:t>
            </a:r>
            <a:r>
              <a:rPr kumimoji="0" lang="en-US" sz="1200" b="0" i="1" u="none" strike="noStrike" kern="1200" cap="none" spc="0" normalizeH="0" baseline="0" noProof="0" dirty="0">
                <a:ln>
                  <a:noFill/>
                </a:ln>
                <a:solidFill>
                  <a:srgbClr val="3B2CAC"/>
                </a:solidFill>
                <a:effectLst/>
                <a:uLnTx/>
                <a:uFillTx/>
                <a:latin typeface="Speak Pro"/>
                <a:ea typeface="+mn-ea"/>
                <a:cs typeface="+mn-cs"/>
              </a:rPr>
              <a:t>	</a:t>
            </a:r>
          </a:p>
        </p:txBody>
      </p:sp>
      <p:sp>
        <p:nvSpPr>
          <p:cNvPr id="4" name="Slide Number Placeholder 3">
            <a:extLst>
              <a:ext uri="{FF2B5EF4-FFF2-40B4-BE49-F238E27FC236}">
                <a16:creationId xmlns:a16="http://schemas.microsoft.com/office/drawing/2014/main" id="{E4AEB133-D489-4345-9AF0-5B4D6FB269E7}"/>
              </a:ext>
            </a:extLst>
          </p:cNvPr>
          <p:cNvSpPr>
            <a:spLocks noGrp="1"/>
          </p:cNvSpPr>
          <p:nvPr>
            <p:ph type="sldNum" sz="quarter" idx="12"/>
          </p:nvPr>
        </p:nvSpPr>
        <p:spPr>
          <a:xfrm>
            <a:off x="8894575" y="6450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BEC59-7FF9-4688-98DF-89832A0C9025}" type="slidenum">
              <a:rPr kumimoji="0" lang="en-US" sz="2000" b="0" i="1" u="none" strike="noStrike" kern="1200" cap="none" spc="0" normalizeH="0" baseline="0" noProof="0" smtClean="0">
                <a:ln>
                  <a:noFill/>
                </a:ln>
                <a:solidFill>
                  <a:srgbClr val="FFCD6B"/>
                </a:solidFill>
                <a:effectLst/>
                <a:uLnTx/>
                <a:uFillTx/>
                <a:latin typeface="Arial Narrow" panose="020B06060202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2000" b="0" i="1" u="none" strike="noStrike" kern="1200" cap="none" spc="0" normalizeH="0" baseline="0" noProof="0" dirty="0">
              <a:ln>
                <a:noFill/>
              </a:ln>
              <a:solidFill>
                <a:srgbClr val="FFCD6B"/>
              </a:solidFill>
              <a:effectLst/>
              <a:uLnTx/>
              <a:uFillTx/>
              <a:latin typeface="Arial Narrow" panose="020B0606020202030204" pitchFamily="34" charset="0"/>
              <a:ea typeface="+mn-ea"/>
              <a:cs typeface="+mn-cs"/>
            </a:endParaRPr>
          </a:p>
        </p:txBody>
      </p:sp>
      <p:sp>
        <p:nvSpPr>
          <p:cNvPr id="5" name="Subtitle 4">
            <a:extLst>
              <a:ext uri="{FF2B5EF4-FFF2-40B4-BE49-F238E27FC236}">
                <a16:creationId xmlns:a16="http://schemas.microsoft.com/office/drawing/2014/main" id="{DFAA7E4B-56DA-46CB-8748-3F204DCF0DA4}"/>
              </a:ext>
            </a:extLst>
          </p:cNvPr>
          <p:cNvSpPr>
            <a:spLocks noGrp="1"/>
          </p:cNvSpPr>
          <p:nvPr>
            <p:ph type="subTitle" idx="13"/>
          </p:nvPr>
        </p:nvSpPr>
        <p:spPr/>
        <p:txBody>
          <a:bodyPr/>
          <a:lstStyle/>
          <a:p>
            <a:r>
              <a:rPr lang="en-US" dirty="0"/>
              <a:t> </a:t>
            </a:r>
          </a:p>
        </p:txBody>
      </p:sp>
      <p:sp>
        <p:nvSpPr>
          <p:cNvPr id="7" name="TextBox 6">
            <a:extLst>
              <a:ext uri="{FF2B5EF4-FFF2-40B4-BE49-F238E27FC236}">
                <a16:creationId xmlns:a16="http://schemas.microsoft.com/office/drawing/2014/main" id="{0016C96C-150C-4199-8DA4-21D9FE79083F}"/>
              </a:ext>
            </a:extLst>
          </p:cNvPr>
          <p:cNvSpPr txBox="1"/>
          <p:nvPr/>
        </p:nvSpPr>
        <p:spPr>
          <a:xfrm>
            <a:off x="6349998" y="1024660"/>
            <a:ext cx="4892502" cy="51706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The FAFSA won’t ask about your grades, because your eligibility for federal financial aid isn’t based on your academic performance in high school. To be eligible to receive federal financial aid, you must:</a:t>
            </a:r>
          </a:p>
          <a:p>
            <a:pPr marL="800100" marR="0" lvl="1" indent="-3429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Be a U.S. citizen or eligible noncitizen</a:t>
            </a:r>
          </a:p>
          <a:p>
            <a:pPr marL="800100" marR="0" lvl="1" indent="-3429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Have a valid Social Security Number or Permanent Resident Card (green card) (</a:t>
            </a:r>
            <a:r>
              <a:rPr kumimoji="0" lang="en-US" sz="1900" b="0" i="0" u="sng" strike="noStrike" kern="1200" cap="none" spc="0" normalizeH="0" baseline="0" noProof="0" dirty="0">
                <a:ln>
                  <a:noFill/>
                </a:ln>
                <a:solidFill>
                  <a:prstClr val="white"/>
                </a:solidFill>
                <a:effectLst/>
                <a:uLnTx/>
                <a:uFillTx/>
                <a:latin typeface="Arial Narrow" panose="020B0606020202030204" pitchFamily="34" charset="0"/>
                <a:ea typeface="+mn-ea"/>
                <a:cs typeface="+mn-cs"/>
                <a:hlinkClick r:id="rId2">
                  <a:extLst>
                    <a:ext uri="{A12FA001-AC4F-418D-AE19-62706E023703}">
                      <ahyp:hlinkClr xmlns:ahyp="http://schemas.microsoft.com/office/drawing/2018/hyperlinkcolor" val="tx"/>
                    </a:ext>
                  </a:extLst>
                </a:hlinkClick>
              </a:rPr>
              <a:t>more details about eligible noncitizens</a:t>
            </a:r>
            <a:r>
              <a:rPr kumimoji="0" lang="en-US" sz="19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a:t>
            </a:r>
          </a:p>
          <a:p>
            <a:pPr marL="800100" marR="0" lvl="1" indent="-3429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Have a high school diploma or GED, or have graduated from a state-approved homeschool setting</a:t>
            </a:r>
          </a:p>
          <a:p>
            <a:pPr marL="800100" marR="0" lvl="1" indent="-3429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Make Satisfactory Academic Progress (SAP) while in college; ask your school(s) of interest about their SAP policy</a:t>
            </a:r>
          </a:p>
        </p:txBody>
      </p:sp>
    </p:spTree>
    <p:extLst>
      <p:ext uri="{BB962C8B-B14F-4D97-AF65-F5344CB8AC3E}">
        <p14:creationId xmlns:p14="http://schemas.microsoft.com/office/powerpoint/2010/main" val="3538931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672B2-612A-44A7-8DA7-68BAF1BD5C8C}"/>
              </a:ext>
            </a:extLst>
          </p:cNvPr>
          <p:cNvSpPr>
            <a:spLocks noGrp="1"/>
          </p:cNvSpPr>
          <p:nvPr>
            <p:ph type="title"/>
          </p:nvPr>
        </p:nvSpPr>
        <p:spPr/>
        <p:txBody>
          <a:bodyPr/>
          <a:lstStyle/>
          <a:p>
            <a:r>
              <a:rPr lang="en-US" dirty="0"/>
              <a:t>FAFSA Benefits</a:t>
            </a:r>
          </a:p>
        </p:txBody>
      </p:sp>
      <p:sp>
        <p:nvSpPr>
          <p:cNvPr id="3" name="Content Placeholder 2">
            <a:extLst>
              <a:ext uri="{FF2B5EF4-FFF2-40B4-BE49-F238E27FC236}">
                <a16:creationId xmlns:a16="http://schemas.microsoft.com/office/drawing/2014/main" id="{E81E7F48-FDF9-46B3-BC3B-1915D59A5077}"/>
              </a:ext>
            </a:extLst>
          </p:cNvPr>
          <p:cNvSpPr>
            <a:spLocks noGrp="1"/>
          </p:cNvSpPr>
          <p:nvPr>
            <p:ph idx="1"/>
          </p:nvPr>
        </p:nvSpPr>
        <p:spPr>
          <a:xfrm>
            <a:off x="6248752" y="569789"/>
            <a:ext cx="5313785" cy="6432347"/>
          </a:xfrm>
        </p:spPr>
        <p:txBody>
          <a:bodyPr>
            <a:normAutofit/>
          </a:bodyPr>
          <a:lstStyle/>
          <a:p>
            <a:pPr>
              <a:lnSpc>
                <a:spcPct val="107000"/>
              </a:lnSpc>
              <a:spcAft>
                <a:spcPts val="600"/>
              </a:spcAft>
            </a:pPr>
            <a:r>
              <a:rPr lang="en-US" sz="2000" dirty="0">
                <a:latin typeface="Arial Narrow" panose="020B0606020202030204" pitchFamily="34" charset="0"/>
                <a:ea typeface="Calibri" panose="020F0502020204030204" pitchFamily="34" charset="0"/>
                <a:cs typeface="Times New Roman" panose="02020603050405020304" pitchFamily="18" charset="0"/>
              </a:rPr>
              <a:t>The FAFSA will help determine your eligibility for: </a:t>
            </a:r>
          </a:p>
          <a:p>
            <a:pPr marL="800100" lvl="1" indent="-342900">
              <a:lnSpc>
                <a:spcPct val="107000"/>
              </a:lnSpc>
              <a:spcBef>
                <a:spcPts val="0"/>
              </a:spcBef>
              <a:spcAft>
                <a:spcPts val="600"/>
              </a:spcAft>
              <a:buFont typeface="Symbol" panose="05050102010706020507" pitchFamily="18" charset="2"/>
              <a:buChar char=""/>
            </a:pPr>
            <a:r>
              <a:rPr lang="en-US" sz="2000" i="0" dirty="0">
                <a:latin typeface="Arial Narrow" panose="020B0606020202030204" pitchFamily="34" charset="0"/>
                <a:ea typeface="Calibri" panose="020F0502020204030204" pitchFamily="34" charset="0"/>
                <a:cs typeface="Times New Roman" panose="02020603050405020304" pitchFamily="18" charset="0"/>
              </a:rPr>
              <a:t>Federal Financial Aid</a:t>
            </a:r>
          </a:p>
          <a:p>
            <a:pPr marL="1200150" lvl="2" indent="-285750">
              <a:lnSpc>
                <a:spcPct val="100000"/>
              </a:lnSpc>
              <a:spcBef>
                <a:spcPts val="0"/>
              </a:spcBef>
              <a:spcAft>
                <a:spcPts val="600"/>
              </a:spcAft>
              <a:buFont typeface="Courier New" panose="02070309020205020404" pitchFamily="49" charset="0"/>
              <a:buChar char="o"/>
            </a:pPr>
            <a:r>
              <a:rPr lang="en-US" sz="1900" i="0" dirty="0">
                <a:latin typeface="Arial Narrow" panose="020B0606020202030204" pitchFamily="34" charset="0"/>
                <a:ea typeface="Calibri" panose="020F0502020204030204" pitchFamily="34" charset="0"/>
                <a:cs typeface="Times New Roman" panose="02020603050405020304" pitchFamily="18" charset="0"/>
              </a:rPr>
              <a:t>Grants</a:t>
            </a:r>
          </a:p>
          <a:p>
            <a:pPr marL="1200150" lvl="2" indent="-285750">
              <a:lnSpc>
                <a:spcPct val="100000"/>
              </a:lnSpc>
              <a:spcBef>
                <a:spcPts val="0"/>
              </a:spcBef>
              <a:spcAft>
                <a:spcPts val="600"/>
              </a:spcAft>
              <a:buFont typeface="Courier New" panose="02070309020205020404" pitchFamily="49" charset="0"/>
              <a:buChar char="o"/>
            </a:pPr>
            <a:r>
              <a:rPr lang="en-US" sz="1900" i="0" dirty="0">
                <a:latin typeface="Arial Narrow" panose="020B0606020202030204" pitchFamily="34" charset="0"/>
                <a:ea typeface="Calibri" panose="020F0502020204030204" pitchFamily="34" charset="0"/>
                <a:cs typeface="Times New Roman" panose="02020603050405020304" pitchFamily="18" charset="0"/>
              </a:rPr>
              <a:t>Work-study program</a:t>
            </a:r>
          </a:p>
          <a:p>
            <a:pPr marL="1200150" lvl="2" indent="-285750">
              <a:lnSpc>
                <a:spcPct val="100000"/>
              </a:lnSpc>
              <a:spcBef>
                <a:spcPts val="0"/>
              </a:spcBef>
              <a:spcAft>
                <a:spcPts val="600"/>
              </a:spcAft>
              <a:buFont typeface="Courier New" panose="02070309020205020404" pitchFamily="49" charset="0"/>
              <a:buChar char="o"/>
            </a:pPr>
            <a:r>
              <a:rPr lang="en-US" sz="1900" i="0" dirty="0">
                <a:latin typeface="Arial Narrow" panose="020B0606020202030204" pitchFamily="34" charset="0"/>
                <a:ea typeface="Calibri" panose="020F0502020204030204" pitchFamily="34" charset="0"/>
                <a:cs typeface="Times New Roman" panose="02020603050405020304" pitchFamily="18" charset="0"/>
              </a:rPr>
              <a:t>Student loans</a:t>
            </a:r>
          </a:p>
          <a:p>
            <a:pPr lvl="2">
              <a:lnSpc>
                <a:spcPct val="100000"/>
              </a:lnSpc>
              <a:spcBef>
                <a:spcPts val="0"/>
              </a:spcBef>
              <a:spcAft>
                <a:spcPts val="600"/>
              </a:spcAft>
            </a:pPr>
            <a:endParaRPr lang="en-US" sz="2100" i="0" dirty="0">
              <a:latin typeface="Arial Narrow" panose="020B0606020202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600"/>
              </a:spcAft>
              <a:buFont typeface="Symbol" panose="05050102010706020507" pitchFamily="18" charset="2"/>
              <a:buChar char=""/>
            </a:pPr>
            <a:r>
              <a:rPr lang="en-US" sz="2000" i="0" dirty="0">
                <a:latin typeface="Arial Narrow" panose="020B0606020202030204" pitchFamily="34" charset="0"/>
                <a:ea typeface="Calibri" panose="020F0502020204030204" pitchFamily="34" charset="0"/>
                <a:cs typeface="Times New Roman" panose="02020603050405020304" pitchFamily="18" charset="0"/>
              </a:rPr>
              <a:t>State Financial Aid</a:t>
            </a:r>
          </a:p>
          <a:p>
            <a:pPr marL="1200150" lvl="2" indent="-285750">
              <a:lnSpc>
                <a:spcPct val="107000"/>
              </a:lnSpc>
              <a:spcBef>
                <a:spcPts val="0"/>
              </a:spcBef>
              <a:spcAft>
                <a:spcPts val="600"/>
              </a:spcAft>
              <a:buFont typeface="Courier New" panose="02070309020205020404" pitchFamily="49" charset="0"/>
              <a:buChar char="o"/>
            </a:pPr>
            <a:r>
              <a:rPr lang="en-US" sz="1900" i="0" dirty="0">
                <a:latin typeface="Arial Narrow" panose="020B0606020202030204" pitchFamily="34" charset="0"/>
                <a:ea typeface="Calibri" panose="020F0502020204030204" pitchFamily="34" charset="0"/>
                <a:cs typeface="Times New Roman" panose="02020603050405020304" pitchFamily="18" charset="0"/>
              </a:rPr>
              <a:t>Grants</a:t>
            </a:r>
          </a:p>
          <a:p>
            <a:pPr marL="1200150" lvl="2" indent="-285750">
              <a:lnSpc>
                <a:spcPct val="107000"/>
              </a:lnSpc>
              <a:spcBef>
                <a:spcPts val="0"/>
              </a:spcBef>
              <a:spcAft>
                <a:spcPts val="600"/>
              </a:spcAft>
              <a:buFont typeface="Courier New" panose="02070309020205020404" pitchFamily="49" charset="0"/>
              <a:buChar char="o"/>
            </a:pPr>
            <a:r>
              <a:rPr lang="en-US" sz="1900" i="0" dirty="0">
                <a:latin typeface="Arial Narrow" panose="020B0606020202030204" pitchFamily="34" charset="0"/>
                <a:ea typeface="Calibri" panose="020F0502020204030204" pitchFamily="34" charset="0"/>
                <a:cs typeface="Times New Roman" panose="02020603050405020304" pitchFamily="18" charset="0"/>
              </a:rPr>
              <a:t>Scholarships </a:t>
            </a:r>
          </a:p>
          <a:p>
            <a:pPr marL="1600200" lvl="3" indent="-228600">
              <a:lnSpc>
                <a:spcPct val="107000"/>
              </a:lnSpc>
              <a:spcBef>
                <a:spcPts val="0"/>
              </a:spcBef>
              <a:spcAft>
                <a:spcPts val="600"/>
              </a:spcAft>
              <a:buFont typeface="Wingdings" panose="05000000000000000000" pitchFamily="2" charset="2"/>
              <a:buChar char=""/>
            </a:pPr>
            <a:r>
              <a:rPr lang="en-US" sz="1900" i="0" dirty="0">
                <a:latin typeface="Arial Narrow" panose="020B0606020202030204" pitchFamily="34" charset="0"/>
                <a:ea typeface="Calibri" panose="020F0502020204030204" pitchFamily="34" charset="0"/>
                <a:cs typeface="Times New Roman" panose="02020603050405020304" pitchFamily="18" charset="0"/>
              </a:rPr>
              <a:t>You’re required to renew your FAFSA each year that you’re in college if you receive the Oklahoma’s Promise scholarship</a:t>
            </a:r>
          </a:p>
          <a:p>
            <a:pPr marL="1600200" lvl="3" indent="-228600">
              <a:lnSpc>
                <a:spcPct val="107000"/>
              </a:lnSpc>
              <a:spcBef>
                <a:spcPts val="0"/>
              </a:spcBef>
              <a:spcAft>
                <a:spcPts val="600"/>
              </a:spcAft>
              <a:buFont typeface="Wingdings" panose="05000000000000000000" pitchFamily="2" charset="2"/>
              <a:buChar char=""/>
            </a:pPr>
            <a:r>
              <a:rPr lang="en-US" sz="1900" i="0" dirty="0">
                <a:latin typeface="Arial Narrow" panose="020B0606020202030204" pitchFamily="34" charset="0"/>
                <a:ea typeface="Calibri" panose="020F0502020204030204" pitchFamily="34" charset="0"/>
                <a:cs typeface="Times New Roman" panose="02020603050405020304" pitchFamily="18" charset="0"/>
              </a:rPr>
              <a:t>Generally, scholarships from state and private funds will require their own separate applications</a:t>
            </a:r>
          </a:p>
          <a:p>
            <a:endParaRPr lang="en-US" dirty="0"/>
          </a:p>
        </p:txBody>
      </p:sp>
      <p:sp>
        <p:nvSpPr>
          <p:cNvPr id="4" name="Footer Placeholder 3">
            <a:extLst>
              <a:ext uri="{FF2B5EF4-FFF2-40B4-BE49-F238E27FC236}">
                <a16:creationId xmlns:a16="http://schemas.microsoft.com/office/drawing/2014/main" id="{EE878637-5AC6-4E5C-8DE9-599E50A00CE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3B2CAC"/>
                </a:solidFill>
                <a:effectLst/>
                <a:uLnTx/>
                <a:uFillTx/>
                <a:latin typeface="Arial Narrow" panose="020B0606020202030204" pitchFamily="34" charset="0"/>
                <a:ea typeface="+mn-ea"/>
                <a:cs typeface="+mn-cs"/>
              </a:rPr>
              <a:t>Tell Me About the FAFSA</a:t>
            </a:r>
          </a:p>
        </p:txBody>
      </p:sp>
      <p:sp>
        <p:nvSpPr>
          <p:cNvPr id="5" name="Slide Number Placeholder 4">
            <a:extLst>
              <a:ext uri="{FF2B5EF4-FFF2-40B4-BE49-F238E27FC236}">
                <a16:creationId xmlns:a16="http://schemas.microsoft.com/office/drawing/2014/main" id="{A9FF6926-A6F4-4947-9C03-94A80160E5D5}"/>
              </a:ext>
            </a:extLst>
          </p:cNvPr>
          <p:cNvSpPr>
            <a:spLocks noGrp="1"/>
          </p:cNvSpPr>
          <p:nvPr>
            <p:ph type="sldNum" sz="quarter" idx="12"/>
          </p:nvPr>
        </p:nvSpPr>
        <p:spPr>
          <a:xfrm>
            <a:off x="8905645" y="647959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BEC59-7FF9-4688-98DF-89832A0C9025}" type="slidenum">
              <a:rPr kumimoji="0" lang="en-US" sz="2000" b="0" i="1" u="none" strike="noStrike" kern="1200" cap="none" spc="0" normalizeH="0" baseline="0" noProof="0" smtClean="0">
                <a:ln>
                  <a:noFill/>
                </a:ln>
                <a:solidFill>
                  <a:srgbClr val="FFCD6B"/>
                </a:solidFill>
                <a:effectLst/>
                <a:uLnTx/>
                <a:uFillTx/>
                <a:latin typeface="Arial Narrow" panose="020B06060202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2000" b="0" i="1" u="none" strike="noStrike" kern="1200" cap="none" spc="0" normalizeH="0" baseline="0" noProof="0" dirty="0">
              <a:ln>
                <a:noFill/>
              </a:ln>
              <a:solidFill>
                <a:srgbClr val="FFCD6B"/>
              </a:solidFill>
              <a:effectLst/>
              <a:uLnTx/>
              <a:uFillTx/>
              <a:latin typeface="Arial Narrow" panose="020B0606020202030204" pitchFamily="34" charset="0"/>
              <a:ea typeface="+mn-ea"/>
              <a:cs typeface="+mn-cs"/>
            </a:endParaRPr>
          </a:p>
        </p:txBody>
      </p:sp>
      <p:sp>
        <p:nvSpPr>
          <p:cNvPr id="6" name="Subtitle 5">
            <a:extLst>
              <a:ext uri="{FF2B5EF4-FFF2-40B4-BE49-F238E27FC236}">
                <a16:creationId xmlns:a16="http://schemas.microsoft.com/office/drawing/2014/main" id="{36283070-0F7C-41D6-8667-E87644899EB2}"/>
              </a:ext>
            </a:extLst>
          </p:cNvPr>
          <p:cNvSpPr>
            <a:spLocks noGrp="1"/>
          </p:cNvSpPr>
          <p:nvPr>
            <p:ph type="subTitle" idx="13"/>
          </p:nvPr>
        </p:nvSpPr>
        <p:spPr/>
        <p:txBody>
          <a:bodyPr/>
          <a:lstStyle/>
          <a:p>
            <a:r>
              <a:rPr lang="en-US" dirty="0"/>
              <a:t> 	</a:t>
            </a:r>
          </a:p>
        </p:txBody>
      </p:sp>
    </p:spTree>
    <p:extLst>
      <p:ext uri="{BB962C8B-B14F-4D97-AF65-F5344CB8AC3E}">
        <p14:creationId xmlns:p14="http://schemas.microsoft.com/office/powerpoint/2010/main" val="2312940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5B7D2-491D-459B-8112-43D5C6B13EE0}"/>
              </a:ext>
            </a:extLst>
          </p:cNvPr>
          <p:cNvSpPr>
            <a:spLocks noGrp="1"/>
          </p:cNvSpPr>
          <p:nvPr>
            <p:ph type="title"/>
          </p:nvPr>
        </p:nvSpPr>
        <p:spPr/>
        <p:txBody>
          <a:bodyPr/>
          <a:lstStyle/>
          <a:p>
            <a:r>
              <a:rPr lang="en-US" dirty="0"/>
              <a:t>FAFSA Learning Modules	</a:t>
            </a:r>
          </a:p>
        </p:txBody>
      </p:sp>
      <p:sp>
        <p:nvSpPr>
          <p:cNvPr id="3" name="Content Placeholder 2">
            <a:extLst>
              <a:ext uri="{FF2B5EF4-FFF2-40B4-BE49-F238E27FC236}">
                <a16:creationId xmlns:a16="http://schemas.microsoft.com/office/drawing/2014/main" id="{7CD339A3-A4B5-485E-84BB-9374C4DF6C44}"/>
              </a:ext>
            </a:extLst>
          </p:cNvPr>
          <p:cNvSpPr>
            <a:spLocks noGrp="1"/>
          </p:cNvSpPr>
          <p:nvPr>
            <p:ph idx="1"/>
          </p:nvPr>
        </p:nvSpPr>
        <p:spPr>
          <a:xfrm>
            <a:off x="6343481" y="861543"/>
            <a:ext cx="5567885" cy="5529106"/>
          </a:xfrm>
        </p:spPr>
        <p:txBody>
          <a:bodyPr>
            <a:normAutofit/>
          </a:bodyPr>
          <a:lstStyle/>
          <a:p>
            <a:pPr>
              <a:lnSpc>
                <a:spcPct val="118000"/>
              </a:lnSpc>
            </a:pPr>
            <a:r>
              <a:rPr lang="en-US" sz="2000" dirty="0">
                <a:latin typeface="Arial Narrow" panose="020B0606020202030204" pitchFamily="34" charset="0"/>
              </a:rPr>
              <a:t>The following modules will walk you through the FAFSA process. Beginning with </a:t>
            </a:r>
            <a:r>
              <a:rPr lang="en-US" sz="2000">
                <a:latin typeface="Arial Narrow" panose="020B0606020202030204" pitchFamily="34" charset="0"/>
              </a:rPr>
              <a:t>Module 1, </a:t>
            </a:r>
            <a:r>
              <a:rPr lang="en-US" sz="2000" dirty="0">
                <a:latin typeface="Arial Narrow" panose="020B0606020202030204" pitchFamily="34" charset="0"/>
              </a:rPr>
              <a:t>complete each module in order. If you don’t finish all five in one sitting, no problem! Just remember where you stopped, and then pick up where you left off.</a:t>
            </a:r>
          </a:p>
          <a:p>
            <a:pPr marL="228600">
              <a:lnSpc>
                <a:spcPct val="120000"/>
              </a:lnSpc>
              <a:spcBef>
                <a:spcPts val="1200"/>
              </a:spcBef>
            </a:pPr>
            <a:endParaRPr lang="en-US" sz="800" dirty="0">
              <a:ln w="0"/>
              <a:latin typeface="Arial Narrow" panose="020B0606020202030204" pitchFamily="34" charset="0"/>
            </a:endParaRPr>
          </a:p>
          <a:p>
            <a:pPr marL="228600">
              <a:lnSpc>
                <a:spcPct val="120000"/>
              </a:lnSpc>
              <a:spcBef>
                <a:spcPts val="1200"/>
              </a:spcBef>
            </a:pPr>
            <a:r>
              <a:rPr lang="en-US" sz="2400" dirty="0">
                <a:ln w="0"/>
                <a:latin typeface="Arial Narrow" panose="020B0606020202030204" pitchFamily="34" charset="0"/>
              </a:rPr>
              <a:t>  Module 1:   Gather Your Information</a:t>
            </a:r>
            <a:endParaRPr lang="en-US" sz="2400" dirty="0">
              <a:latin typeface="Arial Narrow" panose="020B0606020202030204" pitchFamily="34" charset="0"/>
            </a:endParaRPr>
          </a:p>
          <a:p>
            <a:pPr>
              <a:lnSpc>
                <a:spcPct val="120000"/>
              </a:lnSpc>
              <a:spcBef>
                <a:spcPts val="1200"/>
              </a:spcBef>
            </a:pPr>
            <a:r>
              <a:rPr lang="en-US" sz="2400" dirty="0">
                <a:latin typeface="Arial Narrow" panose="020B0606020202030204" pitchFamily="34" charset="0"/>
              </a:rPr>
              <a:t>     Module 2:   Create an FSA ID</a:t>
            </a:r>
          </a:p>
          <a:p>
            <a:pPr>
              <a:lnSpc>
                <a:spcPct val="120000"/>
              </a:lnSpc>
              <a:spcBef>
                <a:spcPts val="1200"/>
              </a:spcBef>
            </a:pPr>
            <a:r>
              <a:rPr lang="en-US" sz="2400" dirty="0">
                <a:latin typeface="Arial Narrow" panose="020B0606020202030204" pitchFamily="34" charset="0"/>
              </a:rPr>
              <a:t>     Module 3:   Complete Your FAFSA</a:t>
            </a:r>
          </a:p>
          <a:p>
            <a:pPr>
              <a:lnSpc>
                <a:spcPct val="120000"/>
              </a:lnSpc>
              <a:spcBef>
                <a:spcPts val="1200"/>
              </a:spcBef>
            </a:pPr>
            <a:r>
              <a:rPr lang="en-US" sz="2400" dirty="0">
                <a:latin typeface="Arial Narrow" panose="020B0606020202030204" pitchFamily="34" charset="0"/>
              </a:rPr>
              <a:t>     Module 4:   Summary, Sign and Submit</a:t>
            </a:r>
          </a:p>
          <a:p>
            <a:pPr>
              <a:lnSpc>
                <a:spcPct val="120000"/>
              </a:lnSpc>
              <a:spcBef>
                <a:spcPts val="1200"/>
              </a:spcBef>
            </a:pPr>
            <a:r>
              <a:rPr lang="en-US" sz="2400" dirty="0">
                <a:latin typeface="Arial Narrow" panose="020B0606020202030204" pitchFamily="34" charset="0"/>
              </a:rPr>
              <a:t>     Module 5:   Follow Up</a:t>
            </a:r>
          </a:p>
          <a:p>
            <a:endParaRPr lang="en-US" dirty="0"/>
          </a:p>
        </p:txBody>
      </p:sp>
      <p:sp>
        <p:nvSpPr>
          <p:cNvPr id="4" name="Footer Placeholder 3">
            <a:extLst>
              <a:ext uri="{FF2B5EF4-FFF2-40B4-BE49-F238E27FC236}">
                <a16:creationId xmlns:a16="http://schemas.microsoft.com/office/drawing/2014/main" id="{C5898E39-41A6-4836-BCCB-2FBF450063EB}"/>
              </a:ext>
            </a:extLst>
          </p:cNvPr>
          <p:cNvSpPr>
            <a:spLocks noGrp="1"/>
          </p:cNvSpPr>
          <p:nvPr>
            <p:ph type="ftr" sz="quarter" idx="11"/>
          </p:nvPr>
        </p:nvSpPr>
        <p:spPr>
          <a:xfrm>
            <a:off x="697661" y="6357329"/>
            <a:ext cx="3256673"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3B2CAC"/>
                </a:solidFill>
                <a:effectLst/>
                <a:uLnTx/>
                <a:uFillTx/>
                <a:latin typeface="Arial Narrow" panose="020B0606020202030204" pitchFamily="34" charset="0"/>
                <a:ea typeface="+mn-ea"/>
                <a:cs typeface="+mn-cs"/>
              </a:rPr>
              <a:t>Tell Me About the FAFSA</a:t>
            </a:r>
            <a:r>
              <a:rPr kumimoji="0" lang="en-US" sz="2400" b="0" i="1" u="none" strike="noStrike" kern="1200" cap="none" spc="0" normalizeH="0" baseline="0" noProof="0" dirty="0">
                <a:ln>
                  <a:noFill/>
                </a:ln>
                <a:solidFill>
                  <a:srgbClr val="3B2CAC"/>
                </a:solidFill>
                <a:effectLst/>
                <a:uLnTx/>
                <a:uFillTx/>
                <a:latin typeface="Speak Pro"/>
                <a:ea typeface="+mn-ea"/>
                <a:cs typeface="+mn-cs"/>
              </a:rPr>
              <a:t>	</a:t>
            </a:r>
          </a:p>
        </p:txBody>
      </p:sp>
      <p:sp>
        <p:nvSpPr>
          <p:cNvPr id="5" name="Slide Number Placeholder 4">
            <a:extLst>
              <a:ext uri="{FF2B5EF4-FFF2-40B4-BE49-F238E27FC236}">
                <a16:creationId xmlns:a16="http://schemas.microsoft.com/office/drawing/2014/main" id="{3810A78E-3110-42F2-8A8C-0B764514CF90}"/>
              </a:ext>
            </a:extLst>
          </p:cNvPr>
          <p:cNvSpPr>
            <a:spLocks noGrp="1"/>
          </p:cNvSpPr>
          <p:nvPr>
            <p:ph type="sldNum" sz="quarter" idx="12"/>
          </p:nvPr>
        </p:nvSpPr>
        <p:spPr>
          <a:xfrm>
            <a:off x="8912504"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BEC59-7FF9-4688-98DF-89832A0C9025}" type="slidenum">
              <a:rPr kumimoji="0" lang="en-US" sz="2000" b="0" i="1" u="none" strike="noStrike" kern="1200" cap="none" spc="0" normalizeH="0" baseline="0" noProof="0" smtClean="0">
                <a:ln>
                  <a:noFill/>
                </a:ln>
                <a:solidFill>
                  <a:srgbClr val="FFCD6B"/>
                </a:solidFill>
                <a:effectLst/>
                <a:uLnTx/>
                <a:uFillTx/>
                <a:latin typeface="Arial Narrow" panose="020B06060202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2000" b="0" i="1" u="none" strike="noStrike" kern="1200" cap="none" spc="0" normalizeH="0" baseline="0" noProof="0" dirty="0">
              <a:ln>
                <a:noFill/>
              </a:ln>
              <a:solidFill>
                <a:srgbClr val="FFCD6B"/>
              </a:solidFill>
              <a:effectLst/>
              <a:uLnTx/>
              <a:uFillTx/>
              <a:latin typeface="Arial Narrow" panose="020B0606020202030204" pitchFamily="34" charset="0"/>
              <a:ea typeface="+mn-ea"/>
              <a:cs typeface="+mn-cs"/>
            </a:endParaRPr>
          </a:p>
        </p:txBody>
      </p:sp>
      <p:sp>
        <p:nvSpPr>
          <p:cNvPr id="6" name="Subtitle 5">
            <a:extLst>
              <a:ext uri="{FF2B5EF4-FFF2-40B4-BE49-F238E27FC236}">
                <a16:creationId xmlns:a16="http://schemas.microsoft.com/office/drawing/2014/main" id="{C8E39912-2681-4331-9CE5-6A60C34A9E2E}"/>
              </a:ext>
            </a:extLst>
          </p:cNvPr>
          <p:cNvSpPr>
            <a:spLocks noGrp="1"/>
          </p:cNvSpPr>
          <p:nvPr>
            <p:ph type="subTitle" idx="13"/>
          </p:nvPr>
        </p:nvSpPr>
        <p:spPr/>
        <p:txBody>
          <a:bodyPr/>
          <a:lstStyle/>
          <a:p>
            <a:r>
              <a:rPr lang="en-US" dirty="0"/>
              <a:t> </a:t>
            </a:r>
          </a:p>
        </p:txBody>
      </p:sp>
    </p:spTree>
    <p:extLst>
      <p:ext uri="{BB962C8B-B14F-4D97-AF65-F5344CB8AC3E}">
        <p14:creationId xmlns:p14="http://schemas.microsoft.com/office/powerpoint/2010/main" val="30998146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1_Office Theme">
  <a:themeElements>
    <a:clrScheme name="ELT">
      <a:dk1>
        <a:sysClr val="windowText" lastClr="000000"/>
      </a:dk1>
      <a:lt1>
        <a:sysClr val="window" lastClr="FFFFFF"/>
      </a:lt1>
      <a:dk2>
        <a:srgbClr val="FFCD6B"/>
      </a:dk2>
      <a:lt2>
        <a:srgbClr val="BE005A"/>
      </a:lt2>
      <a:accent1>
        <a:srgbClr val="3B2CAC"/>
      </a:accent1>
      <a:accent2>
        <a:srgbClr val="0062FF"/>
      </a:accent2>
      <a:accent3>
        <a:srgbClr val="007A00"/>
      </a:accent3>
      <a:accent4>
        <a:srgbClr val="DE6600"/>
      </a:accent4>
      <a:accent5>
        <a:srgbClr val="AC0037"/>
      </a:accent5>
      <a:accent6>
        <a:srgbClr val="FFFF00"/>
      </a:accent6>
      <a:hlink>
        <a:srgbClr val="FFFFFF"/>
      </a:hlink>
      <a:folHlink>
        <a:srgbClr val="FFFFFF"/>
      </a:folHlink>
    </a:clrScheme>
    <a:fontScheme name="Custom 2">
      <a:majorFont>
        <a:latin typeface="Avenir Next LT Pro"/>
        <a:ea typeface=""/>
        <a:cs typeface=""/>
      </a:majorFont>
      <a:minorFont>
        <a:latin typeface="Speak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bg2">
                <a:alpha val="85000"/>
              </a:schemeClr>
            </a:gs>
            <a:gs pos="100000">
              <a:schemeClr val="accent1">
                <a:alpha val="85000"/>
              </a:schemeClr>
            </a:gs>
          </a:gsLst>
          <a:lin ang="0" scaled="1"/>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LT_Template_ModernBoldSophisticated_MO -v5" id="{DF46818F-9661-49C4-BAE8-F3223317B502}" vid="{463BCE77-CCA7-43EE-ABCB-1B1D536A6602}"/>
    </a:ext>
  </a:extLst>
</a:theme>
</file>

<file path=docProps/app.xml><?xml version="1.0" encoding="utf-8"?>
<Properties xmlns="http://schemas.openxmlformats.org/officeDocument/2006/extended-properties" xmlns:vt="http://schemas.openxmlformats.org/officeDocument/2006/docPropsVTypes">
  <TotalTime>16</TotalTime>
  <Words>476</Words>
  <Application>Microsoft Office PowerPoint</Application>
  <PresentationFormat>Widescreen</PresentationFormat>
  <Paragraphs>48</Paragraphs>
  <Slides>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vt:i4>
      </vt:variant>
    </vt:vector>
  </HeadingPairs>
  <TitlesOfParts>
    <vt:vector size="15" baseType="lpstr">
      <vt:lpstr>Arial</vt:lpstr>
      <vt:lpstr>Arial Narrow</vt:lpstr>
      <vt:lpstr>Avenir Next LT Pro</vt:lpstr>
      <vt:lpstr>Calibri</vt:lpstr>
      <vt:lpstr>Courier New</vt:lpstr>
      <vt:lpstr>Speak Pro</vt:lpstr>
      <vt:lpstr>Symbol</vt:lpstr>
      <vt:lpstr>Times New Roman</vt:lpstr>
      <vt:lpstr>Wingdings</vt:lpstr>
      <vt:lpstr>1_Office Theme</vt:lpstr>
      <vt:lpstr>PowerPoint Presentation</vt:lpstr>
      <vt:lpstr>Intro to the FAFSA Modules</vt:lpstr>
      <vt:lpstr>FAFSA Eligibility</vt:lpstr>
      <vt:lpstr>FAFSA Benefits</vt:lpstr>
      <vt:lpstr>FAFSA Learning Modules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Kelnar, Kelli</dc:creator>
  <cp:lastModifiedBy>Kelnar, Kelli</cp:lastModifiedBy>
  <cp:revision>4</cp:revision>
  <dcterms:created xsi:type="dcterms:W3CDTF">2024-01-22T16:38:49Z</dcterms:created>
  <dcterms:modified xsi:type="dcterms:W3CDTF">2024-01-24T20:38:40Z</dcterms:modified>
</cp:coreProperties>
</file>